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4" d="100"/>
          <a:sy n="114" d="100"/>
        </p:scale>
        <p:origin x="-714" y="-96"/>
      </p:cViewPr>
      <p:guideLst>
        <p:guide orient="horz" pos="612"/>
        <p:guide orient="horz" pos="876"/>
        <p:guide pos="14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b="0" i="0" u="none" strike="noStrike" cap="none" dirty="0" smtClean="0">
                <a:solidFill>
                  <a:schemeClr val="dk1"/>
                </a:solidFill>
                <a:latin typeface="Arial"/>
                <a:ea typeface="Arial"/>
                <a:cs typeface="Arial"/>
                <a:sym typeface="Arial"/>
              </a:rPr>
              <a:t>:Varsha Shree</a:t>
            </a:r>
            <a:endParaRPr/>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a:t>
            </a:r>
            <a:r>
              <a:rPr lang="en" sz="1100" b="0" i="0" u="none" strike="noStrike" cap="none" dirty="0" smtClean="0">
                <a:solidFill>
                  <a:schemeClr val="dk1"/>
                </a:solidFill>
                <a:latin typeface="Arial"/>
                <a:ea typeface="Arial"/>
                <a:cs typeface="Arial"/>
                <a:sym typeface="Arial"/>
              </a:rPr>
              <a:t>950821104048</a:t>
            </a:r>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dirty="0"/>
              <a:t>Key Elements:</a:t>
            </a:r>
            <a:endParaRPr sz="1700" b="1"/>
          </a:p>
          <a:p>
            <a:pPr marL="457200" lvl="0" indent="-317500" algn="l" rtl="0">
              <a:spcBef>
                <a:spcPts val="0"/>
              </a:spcBef>
              <a:spcAft>
                <a:spcPts val="0"/>
              </a:spcAft>
              <a:buSzPts val="1400"/>
              <a:buChar char="●"/>
            </a:pPr>
            <a:r>
              <a:rPr lang="en" sz="1400" dirty="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dirty="0"/>
              <a:t>   Speaker Notes:</a:t>
            </a:r>
            <a:endParaRPr sz="1400"/>
          </a:p>
          <a:p>
            <a:pPr marL="457200" lvl="0" indent="-317500" algn="l" rtl="0">
              <a:spcBef>
                <a:spcPts val="0"/>
              </a:spcBef>
              <a:spcAft>
                <a:spcPts val="0"/>
              </a:spcAft>
              <a:buSzPts val="1400"/>
              <a:buChar char="●"/>
            </a:pPr>
            <a:r>
              <a:rPr lang="en" sz="1400" dirty="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dirty="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5"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lvl="0"/>
            <a:r>
              <a:rPr lang="en-US" sz="1000" dirty="0" smtClean="0">
                <a:solidFill>
                  <a:schemeClr val="dk1"/>
                </a:solidFill>
              </a:rPr>
              <a:t>Source : </a:t>
            </a:r>
            <a:r>
              <a:rPr lang="en-US" sz="1000" dirty="0" err="1" smtClean="0">
                <a:solidFill>
                  <a:schemeClr val="dk1"/>
                </a:solidFill>
              </a:rPr>
              <a:t>Varsha</a:t>
            </a:r>
            <a:r>
              <a:rPr lang="en-US" sz="1000" dirty="0" smtClean="0">
                <a:solidFill>
                  <a:schemeClr val="dk1"/>
                </a:solidFill>
              </a:rPr>
              <a:t> Shree                       </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6"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6"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7"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 name="Google Shape;94;p36"/>
          <p:cNvSpPr txBox="1"/>
          <p:nvPr/>
        </p:nvSpPr>
        <p:spPr>
          <a:xfrm>
            <a:off x="138651" y="4721489"/>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dirty="0">
                <a:solidFill>
                  <a:schemeClr val="dk1"/>
                </a:solidFill>
                <a:latin typeface="Arial"/>
                <a:ea typeface="Arial"/>
                <a:cs typeface="Arial"/>
                <a:sym typeface="Arial"/>
              </a:rPr>
              <a:t>Source : </a:t>
            </a:r>
            <a:r>
              <a:rPr lang="en" sz="1000" dirty="0" smtClean="0">
                <a:solidFill>
                  <a:schemeClr val="dk1"/>
                </a:solidFill>
              </a:rPr>
              <a:t>V</a:t>
            </a:r>
            <a:r>
              <a:rPr lang="en-US" sz="1000" dirty="0" smtClean="0">
                <a:solidFill>
                  <a:schemeClr val="dk1"/>
                </a:solidFill>
              </a:rPr>
              <a:t>a</a:t>
            </a:r>
            <a:r>
              <a:rPr lang="en" sz="1000" dirty="0" smtClean="0">
                <a:solidFill>
                  <a:schemeClr val="dk1"/>
                </a:solidFill>
              </a:rPr>
              <a:t>rsha Shree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lvl="0"/>
            <a:r>
              <a:rPr lang="en-US" sz="1000" dirty="0" smtClean="0">
                <a:solidFill>
                  <a:schemeClr val="dk1"/>
                </a:solidFill>
              </a:rPr>
              <a:t>Source : </a:t>
            </a:r>
            <a:r>
              <a:rPr lang="en-US" sz="1000" dirty="0" err="1" smtClean="0">
                <a:solidFill>
                  <a:schemeClr val="dk1"/>
                </a:solidFill>
              </a:rPr>
              <a:t>Varsha</a:t>
            </a:r>
            <a:r>
              <a:rPr lang="en-US" sz="1000" dirty="0" smtClean="0">
                <a:solidFill>
                  <a:schemeClr val="dk1"/>
                </a:solidFill>
              </a:rPr>
              <a:t> Shree                       </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5"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lvl="0"/>
            <a:r>
              <a:rPr lang="en-US" sz="1000" dirty="0" smtClean="0">
                <a:solidFill>
                  <a:schemeClr val="dk1"/>
                </a:solidFill>
              </a:rPr>
              <a:t>Source : </a:t>
            </a:r>
            <a:r>
              <a:rPr lang="en-US" sz="1000" dirty="0" err="1" smtClean="0">
                <a:solidFill>
                  <a:schemeClr val="dk1"/>
                </a:solidFill>
              </a:rPr>
              <a:t>Varsha</a:t>
            </a:r>
            <a:r>
              <a:rPr lang="en-US" sz="1000" dirty="0" smtClean="0">
                <a:solidFill>
                  <a:schemeClr val="dk1"/>
                </a:solidFill>
              </a:rPr>
              <a:t> Shree                       </a:t>
            </a:r>
            <a:endParaRPr lang="en-US" sz="10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849</Words>
  <PresentationFormat>On-screen Show (16:9)</PresentationFormat>
  <Paragraphs>300</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Slide 1</vt:lpstr>
      <vt:lpstr>Slide 2</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Slide 7</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Moinudeen Syed</dc:creator>
  <cp:lastModifiedBy>acer</cp:lastModifiedBy>
  <cp:revision>2</cp:revision>
  <dcterms:modified xsi:type="dcterms:W3CDTF">2024-04-12T07:12:54Z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