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84" y="7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08/31/24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08/31/24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08/31/24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08/31/24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08/31/24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08/31/24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smtClean="0"/>
              <a:t>V. VARSHAA</a:t>
            </a:r>
            <a:endParaRPr lang="en-US" sz="2400" dirty="0"/>
          </a:p>
          <a:p>
            <a:r>
              <a:rPr lang="en-US" sz="2400" dirty="0"/>
              <a:t>REGISTER NO: </a:t>
            </a:r>
            <a:r>
              <a:rPr lang="en-US" sz="2400" dirty="0" smtClean="0"/>
              <a:t>122202126</a:t>
            </a:r>
          </a:p>
          <a:p>
            <a:r>
              <a:rPr lang="en-US" sz="2400" dirty="0" smtClean="0"/>
              <a:t>NAAN </a:t>
            </a:r>
            <a:r>
              <a:rPr lang="en-US" sz="2400" dirty="0"/>
              <a:t>MUDHALVAN ID: </a:t>
            </a:r>
            <a:r>
              <a:rPr lang="en-US" sz="2400" dirty="0" smtClean="0">
                <a:solidFill>
                  <a:srgbClr val="222222"/>
                </a:solidFill>
                <a:latin typeface="Arial" panose="020B0604020202020204" pitchFamily="34" charset="0"/>
              </a:rPr>
              <a:t>asunm1353122202126</a:t>
            </a:r>
          </a:p>
          <a:p>
            <a:r>
              <a:rPr lang="en-US" sz="2400" dirty="0" smtClean="0"/>
              <a:t>DEPARTMENT</a:t>
            </a:r>
            <a:r>
              <a:rPr lang="en-US" sz="2400" dirty="0"/>
              <a:t>: </a:t>
            </a:r>
            <a:r>
              <a:rPr lang="en-US" sz="2400" dirty="0"/>
              <a:t>B.com (Corporate </a:t>
            </a:r>
            <a:r>
              <a:rPr lang="en-US" sz="2400" dirty="0" err="1" smtClean="0"/>
              <a:t>secretaryship</a:t>
            </a:r>
            <a:r>
              <a:rPr lang="en-US" sz="2400" dirty="0" smtClean="0"/>
              <a:t> )</a:t>
            </a:r>
            <a:endParaRPr lang="en-US" sz="2400" dirty="0"/>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TotalTime>
  <Words>621</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19</cp:revision>
  <dcterms:created xsi:type="dcterms:W3CDTF">2024-03-29T15:07:22Z</dcterms:created>
  <dcterms:modified xsi:type="dcterms:W3CDTF">2024-08-31T03:38:25Z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