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8288000" cy="10287000"/>
  <p:notesSz cx="18288000" cy="10287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7" d="100"/>
          <a:sy n="47" d="100"/>
        </p:scale>
        <p:origin x="696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1" i="0">
                <a:solidFill>
                  <a:schemeClr val="hlink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152400">
              <a:lnSpc>
                <a:spcPct val="10000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0">
                <a:solidFill>
                  <a:schemeClr val="hlink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152400">
              <a:lnSpc>
                <a:spcPct val="10000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0">
                <a:solidFill>
                  <a:schemeClr val="hlink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152400">
              <a:lnSpc>
                <a:spcPct val="10000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0">
                <a:solidFill>
                  <a:schemeClr val="hlink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152400">
              <a:lnSpc>
                <a:spcPct val="10000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1168914" y="6006"/>
            <a:ext cx="7119620" cy="10281285"/>
          </a:xfrm>
          <a:custGeom>
            <a:avLst/>
            <a:gdLst/>
            <a:ahLst/>
            <a:cxnLst/>
            <a:rect l="l" t="t" r="r" b="b"/>
            <a:pathLst>
              <a:path w="7119619" h="10281285">
                <a:moveTo>
                  <a:pt x="7119086" y="5536349"/>
                </a:moveTo>
                <a:lnTo>
                  <a:pt x="7115073" y="5530443"/>
                </a:lnTo>
                <a:lnTo>
                  <a:pt x="4229493" y="7454659"/>
                </a:lnTo>
                <a:lnTo>
                  <a:pt x="2904261" y="0"/>
                </a:lnTo>
                <a:lnTo>
                  <a:pt x="2890075" y="2476"/>
                </a:lnTo>
                <a:lnTo>
                  <a:pt x="4216476" y="7463333"/>
                </a:lnTo>
                <a:lnTo>
                  <a:pt x="0" y="10275037"/>
                </a:lnTo>
                <a:lnTo>
                  <a:pt x="4013" y="10280993"/>
                </a:lnTo>
                <a:lnTo>
                  <a:pt x="16903" y="10280993"/>
                </a:lnTo>
                <a:lnTo>
                  <a:pt x="4219206" y="7478687"/>
                </a:lnTo>
                <a:lnTo>
                  <a:pt x="4717415" y="10280993"/>
                </a:lnTo>
                <a:lnTo>
                  <a:pt x="4724679" y="10280993"/>
                </a:lnTo>
                <a:lnTo>
                  <a:pt x="4731728" y="10279761"/>
                </a:lnTo>
                <a:lnTo>
                  <a:pt x="4232224" y="7470013"/>
                </a:lnTo>
                <a:lnTo>
                  <a:pt x="7119086" y="5544909"/>
                </a:lnTo>
                <a:lnTo>
                  <a:pt x="7119086" y="5536349"/>
                </a:lnTo>
                <a:close/>
              </a:path>
            </a:pathLst>
          </a:custGeom>
          <a:solidFill>
            <a:srgbClr val="5ECA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3773149" y="0"/>
            <a:ext cx="4514850" cy="10287000"/>
          </a:xfrm>
          <a:custGeom>
            <a:avLst/>
            <a:gdLst/>
            <a:ahLst/>
            <a:cxnLst/>
            <a:rect l="l" t="t" r="r" b="b"/>
            <a:pathLst>
              <a:path w="4514850" h="10287000">
                <a:moveTo>
                  <a:pt x="4514849" y="10286999"/>
                </a:moveTo>
                <a:lnTo>
                  <a:pt x="0" y="10286999"/>
                </a:lnTo>
                <a:lnTo>
                  <a:pt x="3066573" y="0"/>
                </a:lnTo>
                <a:lnTo>
                  <a:pt x="4514849" y="0"/>
                </a:lnTo>
                <a:lnTo>
                  <a:pt x="4514849" y="10286999"/>
                </a:lnTo>
                <a:close/>
              </a:path>
            </a:pathLst>
          </a:custGeom>
          <a:solidFill>
            <a:srgbClr val="5ECAED">
              <a:alpha val="360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4404315" y="0"/>
            <a:ext cx="3884295" cy="10287000"/>
          </a:xfrm>
          <a:custGeom>
            <a:avLst/>
            <a:gdLst/>
            <a:ahLst/>
            <a:cxnLst/>
            <a:rect l="l" t="t" r="r" b="b"/>
            <a:pathLst>
              <a:path w="3884294" h="10287000">
                <a:moveTo>
                  <a:pt x="3883723" y="10286999"/>
                </a:moveTo>
                <a:lnTo>
                  <a:pt x="1813369" y="10286999"/>
                </a:lnTo>
                <a:lnTo>
                  <a:pt x="0" y="0"/>
                </a:lnTo>
                <a:lnTo>
                  <a:pt x="3883723" y="0"/>
                </a:lnTo>
                <a:lnTo>
                  <a:pt x="3883723" y="10286999"/>
                </a:lnTo>
                <a:close/>
              </a:path>
            </a:pathLst>
          </a:custGeom>
          <a:solidFill>
            <a:srgbClr val="5ECAED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3401674" y="4572000"/>
            <a:ext cx="4886325" cy="5715000"/>
          </a:xfrm>
          <a:custGeom>
            <a:avLst/>
            <a:gdLst/>
            <a:ahLst/>
            <a:cxnLst/>
            <a:rect l="l" t="t" r="r" b="b"/>
            <a:pathLst>
              <a:path w="4886325" h="5715000">
                <a:moveTo>
                  <a:pt x="4886324" y="5714999"/>
                </a:moveTo>
                <a:lnTo>
                  <a:pt x="0" y="5714999"/>
                </a:lnTo>
                <a:lnTo>
                  <a:pt x="4886324" y="0"/>
                </a:lnTo>
                <a:lnTo>
                  <a:pt x="4886324" y="5714999"/>
                </a:lnTo>
                <a:close/>
              </a:path>
            </a:pathLst>
          </a:custGeom>
          <a:solidFill>
            <a:srgbClr val="17AFE3">
              <a:alpha val="658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4006895" y="0"/>
            <a:ext cx="4281170" cy="10285095"/>
          </a:xfrm>
          <a:custGeom>
            <a:avLst/>
            <a:gdLst/>
            <a:ahLst/>
            <a:cxnLst/>
            <a:rect l="l" t="t" r="r" b="b"/>
            <a:pathLst>
              <a:path w="4281169" h="10285095">
                <a:moveTo>
                  <a:pt x="4281106" y="10285084"/>
                </a:moveTo>
                <a:lnTo>
                  <a:pt x="3704344" y="10285084"/>
                </a:lnTo>
                <a:lnTo>
                  <a:pt x="0" y="0"/>
                </a:lnTo>
                <a:lnTo>
                  <a:pt x="4281106" y="0"/>
                </a:lnTo>
                <a:lnTo>
                  <a:pt x="4281106" y="10285084"/>
                </a:lnTo>
                <a:close/>
              </a:path>
            </a:pathLst>
          </a:custGeom>
          <a:solidFill>
            <a:srgbClr val="17AFE3">
              <a:alpha val="5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6345232" y="0"/>
            <a:ext cx="1943100" cy="10285095"/>
          </a:xfrm>
          <a:custGeom>
            <a:avLst/>
            <a:gdLst/>
            <a:ahLst/>
            <a:cxnLst/>
            <a:rect l="l" t="t" r="r" b="b"/>
            <a:pathLst>
              <a:path w="1943100" h="10285095">
                <a:moveTo>
                  <a:pt x="1942767" y="10284767"/>
                </a:moveTo>
                <a:lnTo>
                  <a:pt x="0" y="10284767"/>
                </a:lnTo>
                <a:lnTo>
                  <a:pt x="1533382" y="0"/>
                </a:lnTo>
                <a:lnTo>
                  <a:pt x="1942767" y="0"/>
                </a:lnTo>
                <a:lnTo>
                  <a:pt x="1942767" y="10284767"/>
                </a:lnTo>
                <a:close/>
              </a:path>
            </a:pathLst>
          </a:custGeom>
          <a:solidFill>
            <a:srgbClr val="2D82C2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6404370" y="0"/>
            <a:ext cx="1884045" cy="10287000"/>
          </a:xfrm>
          <a:custGeom>
            <a:avLst/>
            <a:gdLst/>
            <a:ahLst/>
            <a:cxnLst/>
            <a:rect l="l" t="t" r="r" b="b"/>
            <a:pathLst>
              <a:path w="1884044" h="10287000">
                <a:moveTo>
                  <a:pt x="1883663" y="10286999"/>
                </a:moveTo>
                <a:lnTo>
                  <a:pt x="1671827" y="10286999"/>
                </a:lnTo>
                <a:lnTo>
                  <a:pt x="0" y="0"/>
                </a:lnTo>
                <a:lnTo>
                  <a:pt x="1883663" y="0"/>
                </a:lnTo>
                <a:lnTo>
                  <a:pt x="1883663" y="10286999"/>
                </a:lnTo>
                <a:close/>
              </a:path>
            </a:pathLst>
          </a:custGeom>
          <a:solidFill>
            <a:srgbClr val="216191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5561193" y="5386387"/>
            <a:ext cx="2727325" cy="4897120"/>
          </a:xfrm>
          <a:custGeom>
            <a:avLst/>
            <a:gdLst/>
            <a:ahLst/>
            <a:cxnLst/>
            <a:rect l="l" t="t" r="r" b="b"/>
            <a:pathLst>
              <a:path w="2727325" h="4897120">
                <a:moveTo>
                  <a:pt x="2726805" y="4896828"/>
                </a:moveTo>
                <a:lnTo>
                  <a:pt x="0" y="4896828"/>
                </a:lnTo>
                <a:lnTo>
                  <a:pt x="2726805" y="0"/>
                </a:lnTo>
                <a:lnTo>
                  <a:pt x="2726805" y="4896828"/>
                </a:lnTo>
                <a:close/>
              </a:path>
            </a:pathLst>
          </a:custGeom>
          <a:solidFill>
            <a:srgbClr val="17AFE3">
              <a:alpha val="658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6015037"/>
            <a:ext cx="671830" cy="4272280"/>
          </a:xfrm>
          <a:custGeom>
            <a:avLst/>
            <a:gdLst/>
            <a:ahLst/>
            <a:cxnLst/>
            <a:rect l="l" t="t" r="r" b="b"/>
            <a:pathLst>
              <a:path w="671830" h="4272280">
                <a:moveTo>
                  <a:pt x="671512" y="4271962"/>
                </a:moveTo>
                <a:lnTo>
                  <a:pt x="0" y="4271962"/>
                </a:lnTo>
                <a:lnTo>
                  <a:pt x="0" y="0"/>
                </a:lnTo>
                <a:lnTo>
                  <a:pt x="671512" y="4271962"/>
                </a:lnTo>
                <a:close/>
              </a:path>
            </a:pathLst>
          </a:custGeom>
          <a:solidFill>
            <a:srgbClr val="5ECAED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1314448" y="1900237"/>
            <a:ext cx="1846580" cy="1586230"/>
          </a:xfrm>
          <a:custGeom>
            <a:avLst/>
            <a:gdLst/>
            <a:ahLst/>
            <a:cxnLst/>
            <a:rect l="l" t="t" r="r" b="b"/>
            <a:pathLst>
              <a:path w="1846580" h="1586229">
                <a:moveTo>
                  <a:pt x="1449292" y="1585912"/>
                </a:moveTo>
                <a:lnTo>
                  <a:pt x="397152" y="1585912"/>
                </a:lnTo>
                <a:lnTo>
                  <a:pt x="0" y="793051"/>
                </a:lnTo>
                <a:lnTo>
                  <a:pt x="397152" y="0"/>
                </a:lnTo>
                <a:lnTo>
                  <a:pt x="1449292" y="0"/>
                </a:lnTo>
                <a:lnTo>
                  <a:pt x="1846444" y="793051"/>
                </a:lnTo>
                <a:lnTo>
                  <a:pt x="1449292" y="1585912"/>
                </a:lnTo>
                <a:close/>
              </a:path>
            </a:pathLst>
          </a:custGeom>
          <a:solidFill>
            <a:srgbClr val="5ECA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2960503" y="1485900"/>
            <a:ext cx="973455" cy="843280"/>
          </a:xfrm>
          <a:custGeom>
            <a:avLst/>
            <a:gdLst/>
            <a:ahLst/>
            <a:cxnLst/>
            <a:rect l="l" t="t" r="r" b="b"/>
            <a:pathLst>
              <a:path w="973454" h="843280">
                <a:moveTo>
                  <a:pt x="762242" y="842962"/>
                </a:moveTo>
                <a:lnTo>
                  <a:pt x="211076" y="842962"/>
                </a:lnTo>
                <a:lnTo>
                  <a:pt x="0" y="421385"/>
                </a:lnTo>
                <a:lnTo>
                  <a:pt x="211076" y="0"/>
                </a:lnTo>
                <a:lnTo>
                  <a:pt x="762242" y="0"/>
                </a:lnTo>
                <a:lnTo>
                  <a:pt x="973319" y="421385"/>
                </a:lnTo>
                <a:lnTo>
                  <a:pt x="762242" y="842962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5629275" y="1785937"/>
            <a:ext cx="2500630" cy="2157730"/>
          </a:xfrm>
          <a:custGeom>
            <a:avLst/>
            <a:gdLst/>
            <a:ahLst/>
            <a:cxnLst/>
            <a:rect l="l" t="t" r="r" b="b"/>
            <a:pathLst>
              <a:path w="2500629" h="2157729">
                <a:moveTo>
                  <a:pt x="1961006" y="2157412"/>
                </a:moveTo>
                <a:lnTo>
                  <a:pt x="539305" y="2157412"/>
                </a:lnTo>
                <a:lnTo>
                  <a:pt x="0" y="1078610"/>
                </a:lnTo>
                <a:lnTo>
                  <a:pt x="539305" y="0"/>
                </a:lnTo>
                <a:lnTo>
                  <a:pt x="1961006" y="0"/>
                </a:lnTo>
                <a:lnTo>
                  <a:pt x="2500312" y="1078610"/>
                </a:lnTo>
                <a:lnTo>
                  <a:pt x="1961006" y="2157412"/>
                </a:lnTo>
                <a:close/>
              </a:path>
            </a:pathLst>
          </a:custGeom>
          <a:solidFill>
            <a:srgbClr val="41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5793580" y="8772521"/>
            <a:ext cx="1085215" cy="929005"/>
          </a:xfrm>
          <a:custGeom>
            <a:avLst/>
            <a:gdLst/>
            <a:ahLst/>
            <a:cxnLst/>
            <a:rect l="l" t="t" r="r" b="b"/>
            <a:pathLst>
              <a:path w="1085215" h="929004">
                <a:moveTo>
                  <a:pt x="853630" y="928687"/>
                </a:moveTo>
                <a:lnTo>
                  <a:pt x="232219" y="928687"/>
                </a:lnTo>
                <a:lnTo>
                  <a:pt x="0" y="464439"/>
                </a:lnTo>
                <a:lnTo>
                  <a:pt x="232219" y="0"/>
                </a:lnTo>
                <a:lnTo>
                  <a:pt x="853630" y="0"/>
                </a:lnTo>
                <a:lnTo>
                  <a:pt x="1084677" y="462094"/>
                </a:lnTo>
                <a:lnTo>
                  <a:pt x="1084677" y="466782"/>
                </a:lnTo>
                <a:lnTo>
                  <a:pt x="853630" y="928687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9" name="bg object 2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59332" y="9701212"/>
            <a:ext cx="262423" cy="2666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152400">
              <a:lnSpc>
                <a:spcPct val="10000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1168914" y="6006"/>
            <a:ext cx="7119620" cy="10281285"/>
          </a:xfrm>
          <a:custGeom>
            <a:avLst/>
            <a:gdLst/>
            <a:ahLst/>
            <a:cxnLst/>
            <a:rect l="l" t="t" r="r" b="b"/>
            <a:pathLst>
              <a:path w="7119619" h="10281285">
                <a:moveTo>
                  <a:pt x="7119086" y="5536349"/>
                </a:moveTo>
                <a:lnTo>
                  <a:pt x="7115073" y="5530443"/>
                </a:lnTo>
                <a:lnTo>
                  <a:pt x="4229493" y="7454659"/>
                </a:lnTo>
                <a:lnTo>
                  <a:pt x="2904261" y="0"/>
                </a:lnTo>
                <a:lnTo>
                  <a:pt x="2890075" y="2476"/>
                </a:lnTo>
                <a:lnTo>
                  <a:pt x="4216476" y="7463333"/>
                </a:lnTo>
                <a:lnTo>
                  <a:pt x="0" y="10275037"/>
                </a:lnTo>
                <a:lnTo>
                  <a:pt x="4013" y="10280993"/>
                </a:lnTo>
                <a:lnTo>
                  <a:pt x="16903" y="10280993"/>
                </a:lnTo>
                <a:lnTo>
                  <a:pt x="4219206" y="7478687"/>
                </a:lnTo>
                <a:lnTo>
                  <a:pt x="4717415" y="10280993"/>
                </a:lnTo>
                <a:lnTo>
                  <a:pt x="4724679" y="10280993"/>
                </a:lnTo>
                <a:lnTo>
                  <a:pt x="4731728" y="10279761"/>
                </a:lnTo>
                <a:lnTo>
                  <a:pt x="4232224" y="7470013"/>
                </a:lnTo>
                <a:lnTo>
                  <a:pt x="7119086" y="5544909"/>
                </a:lnTo>
                <a:lnTo>
                  <a:pt x="7119086" y="5536349"/>
                </a:lnTo>
                <a:close/>
              </a:path>
            </a:pathLst>
          </a:custGeom>
          <a:solidFill>
            <a:srgbClr val="5ECA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3773149" y="0"/>
            <a:ext cx="4514850" cy="10287000"/>
          </a:xfrm>
          <a:custGeom>
            <a:avLst/>
            <a:gdLst/>
            <a:ahLst/>
            <a:cxnLst/>
            <a:rect l="l" t="t" r="r" b="b"/>
            <a:pathLst>
              <a:path w="4514850" h="10287000">
                <a:moveTo>
                  <a:pt x="4514849" y="10286999"/>
                </a:moveTo>
                <a:lnTo>
                  <a:pt x="0" y="10286999"/>
                </a:lnTo>
                <a:lnTo>
                  <a:pt x="3066573" y="0"/>
                </a:lnTo>
                <a:lnTo>
                  <a:pt x="4514849" y="0"/>
                </a:lnTo>
                <a:lnTo>
                  <a:pt x="4514849" y="10286999"/>
                </a:lnTo>
                <a:close/>
              </a:path>
            </a:pathLst>
          </a:custGeom>
          <a:solidFill>
            <a:srgbClr val="5ECAED">
              <a:alpha val="360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4404315" y="0"/>
            <a:ext cx="3884295" cy="10287000"/>
          </a:xfrm>
          <a:custGeom>
            <a:avLst/>
            <a:gdLst/>
            <a:ahLst/>
            <a:cxnLst/>
            <a:rect l="l" t="t" r="r" b="b"/>
            <a:pathLst>
              <a:path w="3884294" h="10287000">
                <a:moveTo>
                  <a:pt x="3883723" y="10286999"/>
                </a:moveTo>
                <a:lnTo>
                  <a:pt x="1813369" y="10286999"/>
                </a:lnTo>
                <a:lnTo>
                  <a:pt x="0" y="0"/>
                </a:lnTo>
                <a:lnTo>
                  <a:pt x="3883723" y="0"/>
                </a:lnTo>
                <a:lnTo>
                  <a:pt x="3883723" y="10286999"/>
                </a:lnTo>
                <a:close/>
              </a:path>
            </a:pathLst>
          </a:custGeom>
          <a:solidFill>
            <a:srgbClr val="5ECAED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3401674" y="4572000"/>
            <a:ext cx="4886325" cy="5715000"/>
          </a:xfrm>
          <a:custGeom>
            <a:avLst/>
            <a:gdLst/>
            <a:ahLst/>
            <a:cxnLst/>
            <a:rect l="l" t="t" r="r" b="b"/>
            <a:pathLst>
              <a:path w="4886325" h="5715000">
                <a:moveTo>
                  <a:pt x="4886324" y="5714999"/>
                </a:moveTo>
                <a:lnTo>
                  <a:pt x="0" y="5714999"/>
                </a:lnTo>
                <a:lnTo>
                  <a:pt x="4886324" y="0"/>
                </a:lnTo>
                <a:lnTo>
                  <a:pt x="4886324" y="5714999"/>
                </a:lnTo>
                <a:close/>
              </a:path>
            </a:pathLst>
          </a:custGeom>
          <a:solidFill>
            <a:srgbClr val="17AFE3">
              <a:alpha val="658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4006895" y="0"/>
            <a:ext cx="4281170" cy="10285095"/>
          </a:xfrm>
          <a:custGeom>
            <a:avLst/>
            <a:gdLst/>
            <a:ahLst/>
            <a:cxnLst/>
            <a:rect l="l" t="t" r="r" b="b"/>
            <a:pathLst>
              <a:path w="4281169" h="10285095">
                <a:moveTo>
                  <a:pt x="4281106" y="10285084"/>
                </a:moveTo>
                <a:lnTo>
                  <a:pt x="3704344" y="10285084"/>
                </a:lnTo>
                <a:lnTo>
                  <a:pt x="0" y="0"/>
                </a:lnTo>
                <a:lnTo>
                  <a:pt x="4281106" y="0"/>
                </a:lnTo>
                <a:lnTo>
                  <a:pt x="4281106" y="10285084"/>
                </a:lnTo>
                <a:close/>
              </a:path>
            </a:pathLst>
          </a:custGeom>
          <a:solidFill>
            <a:srgbClr val="17AFE3">
              <a:alpha val="5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6345232" y="0"/>
            <a:ext cx="1943100" cy="10285095"/>
          </a:xfrm>
          <a:custGeom>
            <a:avLst/>
            <a:gdLst/>
            <a:ahLst/>
            <a:cxnLst/>
            <a:rect l="l" t="t" r="r" b="b"/>
            <a:pathLst>
              <a:path w="1943100" h="10285095">
                <a:moveTo>
                  <a:pt x="1942767" y="10284767"/>
                </a:moveTo>
                <a:lnTo>
                  <a:pt x="0" y="10284767"/>
                </a:lnTo>
                <a:lnTo>
                  <a:pt x="1533382" y="0"/>
                </a:lnTo>
                <a:lnTo>
                  <a:pt x="1942767" y="0"/>
                </a:lnTo>
                <a:lnTo>
                  <a:pt x="1942767" y="10284767"/>
                </a:lnTo>
                <a:close/>
              </a:path>
            </a:pathLst>
          </a:custGeom>
          <a:solidFill>
            <a:srgbClr val="2D82C2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6404370" y="0"/>
            <a:ext cx="1884045" cy="10287000"/>
          </a:xfrm>
          <a:custGeom>
            <a:avLst/>
            <a:gdLst/>
            <a:ahLst/>
            <a:cxnLst/>
            <a:rect l="l" t="t" r="r" b="b"/>
            <a:pathLst>
              <a:path w="1884044" h="10287000">
                <a:moveTo>
                  <a:pt x="1883663" y="10286999"/>
                </a:moveTo>
                <a:lnTo>
                  <a:pt x="1671827" y="10286999"/>
                </a:lnTo>
                <a:lnTo>
                  <a:pt x="0" y="0"/>
                </a:lnTo>
                <a:lnTo>
                  <a:pt x="1883663" y="0"/>
                </a:lnTo>
                <a:lnTo>
                  <a:pt x="1883663" y="10286999"/>
                </a:lnTo>
                <a:close/>
              </a:path>
            </a:pathLst>
          </a:custGeom>
          <a:solidFill>
            <a:srgbClr val="216191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5561193" y="5386387"/>
            <a:ext cx="2727325" cy="4897120"/>
          </a:xfrm>
          <a:custGeom>
            <a:avLst/>
            <a:gdLst/>
            <a:ahLst/>
            <a:cxnLst/>
            <a:rect l="l" t="t" r="r" b="b"/>
            <a:pathLst>
              <a:path w="2727325" h="4897120">
                <a:moveTo>
                  <a:pt x="2726805" y="4896828"/>
                </a:moveTo>
                <a:lnTo>
                  <a:pt x="0" y="4896828"/>
                </a:lnTo>
                <a:lnTo>
                  <a:pt x="2726805" y="0"/>
                </a:lnTo>
                <a:lnTo>
                  <a:pt x="2726805" y="4896828"/>
                </a:lnTo>
                <a:close/>
              </a:path>
            </a:pathLst>
          </a:custGeom>
          <a:solidFill>
            <a:srgbClr val="17AFE3">
              <a:alpha val="658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6015037"/>
            <a:ext cx="671830" cy="4272280"/>
          </a:xfrm>
          <a:custGeom>
            <a:avLst/>
            <a:gdLst/>
            <a:ahLst/>
            <a:cxnLst/>
            <a:rect l="l" t="t" r="r" b="b"/>
            <a:pathLst>
              <a:path w="671830" h="4272280">
                <a:moveTo>
                  <a:pt x="671512" y="4271962"/>
                </a:moveTo>
                <a:lnTo>
                  <a:pt x="0" y="4271962"/>
                </a:lnTo>
                <a:lnTo>
                  <a:pt x="0" y="0"/>
                </a:lnTo>
                <a:lnTo>
                  <a:pt x="671512" y="4271962"/>
                </a:lnTo>
                <a:close/>
              </a:path>
            </a:pathLst>
          </a:custGeom>
          <a:solidFill>
            <a:srgbClr val="5ECAED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24547" y="1258887"/>
            <a:ext cx="7959725" cy="848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1" i="0">
                <a:solidFill>
                  <a:schemeClr val="hlink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11736" y="2714307"/>
            <a:ext cx="11866244" cy="57632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6877726" y="9707554"/>
            <a:ext cx="313690" cy="2692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50" b="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152400">
              <a:lnSpc>
                <a:spcPct val="10000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jpg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93151" y="4350700"/>
            <a:ext cx="12022455" cy="3279744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2700" marR="3808095">
              <a:lnSpc>
                <a:spcPts val="5030"/>
              </a:lnSpc>
              <a:spcBef>
                <a:spcPts val="275"/>
              </a:spcBef>
            </a:pPr>
            <a:r>
              <a:rPr sz="4200" dirty="0">
                <a:solidFill>
                  <a:srgbClr val="0000FF"/>
                </a:solidFill>
                <a:latin typeface="Calibri"/>
                <a:cs typeface="Calibri"/>
              </a:rPr>
              <a:t>STUDENT</a:t>
            </a:r>
            <a:r>
              <a:rPr sz="4200" spc="-8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4200" dirty="0">
                <a:solidFill>
                  <a:srgbClr val="0000FF"/>
                </a:solidFill>
                <a:latin typeface="Calibri"/>
                <a:cs typeface="Calibri"/>
              </a:rPr>
              <a:t>NAME:</a:t>
            </a:r>
            <a:r>
              <a:rPr sz="4200" spc="-8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lang="en-US" sz="4200" spc="-10" dirty="0" smtClean="0">
                <a:latin typeface="Calibri"/>
                <a:cs typeface="Calibri"/>
              </a:rPr>
              <a:t>VARSHAA.K</a:t>
            </a:r>
            <a:endParaRPr lang="en-US" sz="4200" spc="-10" dirty="0" smtClean="0">
              <a:latin typeface="Calibri"/>
              <a:cs typeface="Calibri"/>
            </a:endParaRPr>
          </a:p>
          <a:p>
            <a:pPr marL="12700" marR="3808095">
              <a:lnSpc>
                <a:spcPts val="5030"/>
              </a:lnSpc>
              <a:spcBef>
                <a:spcPts val="275"/>
              </a:spcBef>
            </a:pPr>
            <a:r>
              <a:rPr sz="4200" dirty="0" smtClean="0">
                <a:solidFill>
                  <a:srgbClr val="0000FF"/>
                </a:solidFill>
                <a:latin typeface="Calibri"/>
                <a:cs typeface="Calibri"/>
              </a:rPr>
              <a:t>REGISTER</a:t>
            </a:r>
            <a:r>
              <a:rPr sz="4200" spc="-25" dirty="0" smtClean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4200" dirty="0">
                <a:solidFill>
                  <a:srgbClr val="0000FF"/>
                </a:solidFill>
                <a:latin typeface="Calibri"/>
                <a:cs typeface="Calibri"/>
              </a:rPr>
              <a:t>NO</a:t>
            </a:r>
            <a:r>
              <a:rPr sz="4200" spc="-2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4200" dirty="0">
                <a:solidFill>
                  <a:srgbClr val="0000FF"/>
                </a:solidFill>
                <a:latin typeface="Calibri"/>
                <a:cs typeface="Calibri"/>
              </a:rPr>
              <a:t>AND</a:t>
            </a:r>
            <a:r>
              <a:rPr sz="4200" spc="-2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4200" dirty="0">
                <a:solidFill>
                  <a:srgbClr val="0000FF"/>
                </a:solidFill>
                <a:latin typeface="Calibri"/>
                <a:cs typeface="Calibri"/>
              </a:rPr>
              <a:t>NMID:</a:t>
            </a:r>
            <a:r>
              <a:rPr sz="4200" spc="-2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4200" smtClean="0">
                <a:latin typeface="Calibri"/>
                <a:cs typeface="Calibri"/>
              </a:rPr>
              <a:t>24b</a:t>
            </a:r>
            <a:r>
              <a:rPr lang="en-US" sz="4200" smtClean="0">
                <a:latin typeface="Calibri"/>
                <a:cs typeface="Calibri"/>
              </a:rPr>
              <a:t>CA073</a:t>
            </a:r>
            <a:r>
              <a:rPr sz="4200" spc="-25" smtClean="0">
                <a:latin typeface="Calibri"/>
                <a:cs typeface="Calibri"/>
              </a:rPr>
              <a:t> </a:t>
            </a:r>
            <a:r>
              <a:rPr sz="4200" spc="-50" smtClean="0">
                <a:latin typeface="Calibri"/>
                <a:cs typeface="Calibri"/>
              </a:rPr>
              <a:t>&amp;</a:t>
            </a:r>
            <a:r>
              <a:rPr lang="en-US" sz="4200" smtClean="0">
                <a:latin typeface="Calibri"/>
                <a:cs typeface="Calibri"/>
              </a:rPr>
              <a:t>asunm123212400567</a:t>
            </a:r>
            <a:endParaRPr sz="4200" dirty="0">
              <a:latin typeface="Calibri"/>
              <a:cs typeface="Calibri"/>
            </a:endParaRPr>
          </a:p>
          <a:p>
            <a:pPr marL="12700">
              <a:lnSpc>
                <a:spcPts val="5025"/>
              </a:lnSpc>
            </a:pPr>
            <a:r>
              <a:rPr sz="4200" spc="-10" dirty="0">
                <a:solidFill>
                  <a:srgbClr val="0000FF"/>
                </a:solidFill>
                <a:latin typeface="Calibri"/>
                <a:cs typeface="Calibri"/>
              </a:rPr>
              <a:t>DEPARTMENT:</a:t>
            </a:r>
            <a:r>
              <a:rPr sz="4200" spc="-14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4200" dirty="0" err="1" smtClean="0">
                <a:latin typeface="Calibri"/>
                <a:cs typeface="Calibri"/>
              </a:rPr>
              <a:t>B.</a:t>
            </a:r>
            <a:r>
              <a:rPr lang="en-US" sz="4200" dirty="0" err="1" smtClean="0">
                <a:latin typeface="Calibri"/>
                <a:cs typeface="Calibri"/>
              </a:rPr>
              <a:t>C.A.computer</a:t>
            </a:r>
            <a:r>
              <a:rPr lang="en-US" sz="4200" dirty="0" smtClean="0">
                <a:latin typeface="Calibri"/>
                <a:cs typeface="Calibri"/>
              </a:rPr>
              <a:t> application</a:t>
            </a:r>
            <a:endParaRPr sz="4200" dirty="0">
              <a:latin typeface="Calibri"/>
              <a:cs typeface="Calibri"/>
            </a:endParaRPr>
          </a:p>
          <a:p>
            <a:pPr marL="12700">
              <a:lnSpc>
                <a:spcPts val="5035"/>
              </a:lnSpc>
            </a:pPr>
            <a:r>
              <a:rPr sz="4200" dirty="0">
                <a:solidFill>
                  <a:srgbClr val="0000FF"/>
                </a:solidFill>
                <a:latin typeface="Calibri"/>
                <a:cs typeface="Calibri"/>
              </a:rPr>
              <a:t>COLLEGE:</a:t>
            </a:r>
            <a:r>
              <a:rPr sz="4200" spc="-3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Mohamed</a:t>
            </a:r>
            <a:r>
              <a:rPr sz="4200" spc="-3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Sathak</a:t>
            </a:r>
            <a:r>
              <a:rPr sz="4200" spc="-3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College</a:t>
            </a:r>
            <a:r>
              <a:rPr sz="4200" spc="-3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of</a:t>
            </a:r>
            <a:r>
              <a:rPr sz="4200" spc="-3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Arts</a:t>
            </a:r>
            <a:r>
              <a:rPr sz="4200" spc="-3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and</a:t>
            </a:r>
            <a:r>
              <a:rPr sz="4200" spc="-30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Science</a:t>
            </a:r>
            <a:endParaRPr sz="42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400">
              <a:lnSpc>
                <a:spcPct val="100000"/>
              </a:lnSpc>
            </a:pPr>
            <a:fld id="{81D60167-4931-47E6-BA6A-407CBD079E47}" type="slidenum">
              <a:rPr spc="-50" dirty="0"/>
              <a:t>1</a:t>
            </a:fld>
            <a:endParaRPr spc="-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168918" y="0"/>
            <a:ext cx="7119620" cy="10287000"/>
            <a:chOff x="11168918" y="0"/>
            <a:chExt cx="7119620" cy="10287000"/>
          </a:xfrm>
        </p:grpSpPr>
        <p:sp>
          <p:nvSpPr>
            <p:cNvPr id="3" name="object 3"/>
            <p:cNvSpPr/>
            <p:nvPr/>
          </p:nvSpPr>
          <p:spPr>
            <a:xfrm>
              <a:off x="11168914" y="6006"/>
              <a:ext cx="7119620" cy="10281285"/>
            </a:xfrm>
            <a:custGeom>
              <a:avLst/>
              <a:gdLst/>
              <a:ahLst/>
              <a:cxnLst/>
              <a:rect l="l" t="t" r="r" b="b"/>
              <a:pathLst>
                <a:path w="7119619" h="10281285">
                  <a:moveTo>
                    <a:pt x="7119086" y="5536349"/>
                  </a:moveTo>
                  <a:lnTo>
                    <a:pt x="7115073" y="5530443"/>
                  </a:lnTo>
                  <a:lnTo>
                    <a:pt x="4229493" y="7454659"/>
                  </a:lnTo>
                  <a:lnTo>
                    <a:pt x="2904261" y="0"/>
                  </a:lnTo>
                  <a:lnTo>
                    <a:pt x="2890075" y="2476"/>
                  </a:lnTo>
                  <a:lnTo>
                    <a:pt x="4216476" y="7463333"/>
                  </a:lnTo>
                  <a:lnTo>
                    <a:pt x="0" y="10275037"/>
                  </a:lnTo>
                  <a:lnTo>
                    <a:pt x="4013" y="10280993"/>
                  </a:lnTo>
                  <a:lnTo>
                    <a:pt x="16903" y="10280993"/>
                  </a:lnTo>
                  <a:lnTo>
                    <a:pt x="4219206" y="7478687"/>
                  </a:lnTo>
                  <a:lnTo>
                    <a:pt x="4717415" y="10280993"/>
                  </a:lnTo>
                  <a:lnTo>
                    <a:pt x="4724679" y="10280993"/>
                  </a:lnTo>
                  <a:lnTo>
                    <a:pt x="4731728" y="10279761"/>
                  </a:lnTo>
                  <a:lnTo>
                    <a:pt x="4232224" y="7470013"/>
                  </a:lnTo>
                  <a:lnTo>
                    <a:pt x="7119086" y="5544909"/>
                  </a:lnTo>
                  <a:lnTo>
                    <a:pt x="7119086" y="5536349"/>
                  </a:lnTo>
                  <a:close/>
                </a:path>
              </a:pathLst>
            </a:custGeom>
            <a:solidFill>
              <a:srgbClr val="5ECA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3773149" y="0"/>
              <a:ext cx="4514850" cy="10287000"/>
            </a:xfrm>
            <a:custGeom>
              <a:avLst/>
              <a:gdLst/>
              <a:ahLst/>
              <a:cxnLst/>
              <a:rect l="l" t="t" r="r" b="b"/>
              <a:pathLst>
                <a:path w="4514850" h="10287000">
                  <a:moveTo>
                    <a:pt x="4514849" y="10286999"/>
                  </a:moveTo>
                  <a:lnTo>
                    <a:pt x="0" y="10286999"/>
                  </a:lnTo>
                  <a:lnTo>
                    <a:pt x="3066573" y="0"/>
                  </a:lnTo>
                  <a:lnTo>
                    <a:pt x="4514849" y="0"/>
                  </a:lnTo>
                  <a:lnTo>
                    <a:pt x="4514849" y="10286999"/>
                  </a:lnTo>
                  <a:close/>
                </a:path>
              </a:pathLst>
            </a:custGeom>
            <a:solidFill>
              <a:srgbClr val="5ECAED">
                <a:alpha val="360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404315" y="0"/>
              <a:ext cx="3884295" cy="10287000"/>
            </a:xfrm>
            <a:custGeom>
              <a:avLst/>
              <a:gdLst/>
              <a:ahLst/>
              <a:cxnLst/>
              <a:rect l="l" t="t" r="r" b="b"/>
              <a:pathLst>
                <a:path w="3884294" h="10287000">
                  <a:moveTo>
                    <a:pt x="3883723" y="10286999"/>
                  </a:moveTo>
                  <a:lnTo>
                    <a:pt x="1813369" y="10286999"/>
                  </a:lnTo>
                  <a:lnTo>
                    <a:pt x="0" y="0"/>
                  </a:lnTo>
                  <a:lnTo>
                    <a:pt x="3883723" y="0"/>
                  </a:lnTo>
                  <a:lnTo>
                    <a:pt x="3883723" y="10286999"/>
                  </a:lnTo>
                  <a:close/>
                </a:path>
              </a:pathLst>
            </a:custGeom>
            <a:solidFill>
              <a:srgbClr val="5ECAED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401674" y="4572000"/>
              <a:ext cx="4886325" cy="5715000"/>
            </a:xfrm>
            <a:custGeom>
              <a:avLst/>
              <a:gdLst/>
              <a:ahLst/>
              <a:cxnLst/>
              <a:rect l="l" t="t" r="r" b="b"/>
              <a:pathLst>
                <a:path w="4886325" h="5715000">
                  <a:moveTo>
                    <a:pt x="4886324" y="5714999"/>
                  </a:moveTo>
                  <a:lnTo>
                    <a:pt x="0" y="5714999"/>
                  </a:lnTo>
                  <a:lnTo>
                    <a:pt x="4886324" y="0"/>
                  </a:lnTo>
                  <a:lnTo>
                    <a:pt x="4886324" y="5714999"/>
                  </a:lnTo>
                  <a:close/>
                </a:path>
              </a:pathLst>
            </a:custGeom>
            <a:solidFill>
              <a:srgbClr val="17AFE3">
                <a:alpha val="658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4006895" y="0"/>
              <a:ext cx="4281170" cy="10285095"/>
            </a:xfrm>
            <a:custGeom>
              <a:avLst/>
              <a:gdLst/>
              <a:ahLst/>
              <a:cxnLst/>
              <a:rect l="l" t="t" r="r" b="b"/>
              <a:pathLst>
                <a:path w="4281169" h="10285095">
                  <a:moveTo>
                    <a:pt x="4281106" y="10285084"/>
                  </a:moveTo>
                  <a:lnTo>
                    <a:pt x="3704344" y="10285084"/>
                  </a:lnTo>
                  <a:lnTo>
                    <a:pt x="0" y="0"/>
                  </a:lnTo>
                  <a:lnTo>
                    <a:pt x="4281106" y="0"/>
                  </a:lnTo>
                  <a:lnTo>
                    <a:pt x="4281106" y="10285084"/>
                  </a:lnTo>
                  <a:close/>
                </a:path>
              </a:pathLst>
            </a:custGeom>
            <a:solidFill>
              <a:srgbClr val="17AFE3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6345232" y="0"/>
              <a:ext cx="1943100" cy="10285095"/>
            </a:xfrm>
            <a:custGeom>
              <a:avLst/>
              <a:gdLst/>
              <a:ahLst/>
              <a:cxnLst/>
              <a:rect l="l" t="t" r="r" b="b"/>
              <a:pathLst>
                <a:path w="1943100" h="10285095">
                  <a:moveTo>
                    <a:pt x="1942767" y="10284767"/>
                  </a:moveTo>
                  <a:lnTo>
                    <a:pt x="0" y="10284767"/>
                  </a:lnTo>
                  <a:lnTo>
                    <a:pt x="1533382" y="0"/>
                  </a:lnTo>
                  <a:lnTo>
                    <a:pt x="1942767" y="0"/>
                  </a:lnTo>
                  <a:lnTo>
                    <a:pt x="1942767" y="10284767"/>
                  </a:lnTo>
                  <a:close/>
                </a:path>
              </a:pathLst>
            </a:custGeom>
            <a:solidFill>
              <a:srgbClr val="2D82C2">
                <a:alpha val="7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6404370" y="0"/>
              <a:ext cx="1884045" cy="10287000"/>
            </a:xfrm>
            <a:custGeom>
              <a:avLst/>
              <a:gdLst/>
              <a:ahLst/>
              <a:cxnLst/>
              <a:rect l="l" t="t" r="r" b="b"/>
              <a:pathLst>
                <a:path w="1884044" h="10287000">
                  <a:moveTo>
                    <a:pt x="1883663" y="10286999"/>
                  </a:moveTo>
                  <a:lnTo>
                    <a:pt x="1671827" y="10286999"/>
                  </a:lnTo>
                  <a:lnTo>
                    <a:pt x="0" y="0"/>
                  </a:lnTo>
                  <a:lnTo>
                    <a:pt x="1883663" y="0"/>
                  </a:lnTo>
                  <a:lnTo>
                    <a:pt x="1883663" y="10286999"/>
                  </a:lnTo>
                  <a:close/>
                </a:path>
              </a:pathLst>
            </a:custGeom>
            <a:solidFill>
              <a:srgbClr val="216191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5561193" y="5386387"/>
              <a:ext cx="2727325" cy="4897120"/>
            </a:xfrm>
            <a:custGeom>
              <a:avLst/>
              <a:gdLst/>
              <a:ahLst/>
              <a:cxnLst/>
              <a:rect l="l" t="t" r="r" b="b"/>
              <a:pathLst>
                <a:path w="2727325" h="4897120">
                  <a:moveTo>
                    <a:pt x="2726805" y="4896828"/>
                  </a:moveTo>
                  <a:lnTo>
                    <a:pt x="0" y="4896828"/>
                  </a:lnTo>
                  <a:lnTo>
                    <a:pt x="2726805" y="0"/>
                  </a:lnTo>
                  <a:lnTo>
                    <a:pt x="2726805" y="4896828"/>
                  </a:lnTo>
                  <a:close/>
                </a:path>
              </a:pathLst>
            </a:custGeom>
            <a:solidFill>
              <a:srgbClr val="17AFE3">
                <a:alpha val="658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/>
          <p:nvPr/>
        </p:nvSpPr>
        <p:spPr>
          <a:xfrm>
            <a:off x="0" y="6015037"/>
            <a:ext cx="671830" cy="4272280"/>
          </a:xfrm>
          <a:custGeom>
            <a:avLst/>
            <a:gdLst/>
            <a:ahLst/>
            <a:cxnLst/>
            <a:rect l="l" t="t" r="r" b="b"/>
            <a:pathLst>
              <a:path w="671830" h="4272280">
                <a:moveTo>
                  <a:pt x="671512" y="4271962"/>
                </a:moveTo>
                <a:lnTo>
                  <a:pt x="0" y="4271962"/>
                </a:lnTo>
                <a:lnTo>
                  <a:pt x="0" y="0"/>
                </a:lnTo>
                <a:lnTo>
                  <a:pt x="671512" y="4271962"/>
                </a:lnTo>
                <a:close/>
              </a:path>
            </a:pathLst>
          </a:custGeom>
          <a:solidFill>
            <a:srgbClr val="5ECAED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128712" y="9727082"/>
            <a:ext cx="2649855" cy="243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80"/>
              </a:lnSpc>
              <a:tabLst>
                <a:tab pos="1156970" algn="l"/>
              </a:tabLst>
            </a:pPr>
            <a:r>
              <a:rPr sz="1650" spc="-10" dirty="0">
                <a:solidFill>
                  <a:srgbClr val="2D82C2"/>
                </a:solidFill>
                <a:latin typeface="Trebuchet MS"/>
                <a:cs typeface="Trebuchet MS"/>
              </a:rPr>
              <a:t>3/21/2024</a:t>
            </a:r>
            <a:r>
              <a:rPr sz="1650" dirty="0">
                <a:solidFill>
                  <a:srgbClr val="2D82C2"/>
                </a:solidFill>
                <a:latin typeface="Trebuchet MS"/>
                <a:cs typeface="Trebuchet MS"/>
              </a:rPr>
              <a:t>	</a:t>
            </a:r>
            <a:r>
              <a:rPr sz="1650" b="1" dirty="0">
                <a:solidFill>
                  <a:srgbClr val="2D82C2"/>
                </a:solidFill>
                <a:latin typeface="Trebuchet MS"/>
                <a:cs typeface="Trebuchet MS"/>
              </a:rPr>
              <a:t>Annual</a:t>
            </a:r>
            <a:r>
              <a:rPr sz="1650" b="1" spc="165" dirty="0">
                <a:solidFill>
                  <a:srgbClr val="2D82C2"/>
                </a:solidFill>
                <a:latin typeface="Trebuchet MS"/>
                <a:cs typeface="Trebuchet MS"/>
              </a:rPr>
              <a:t> </a:t>
            </a:r>
            <a:r>
              <a:rPr sz="1650" b="1" spc="-10" dirty="0">
                <a:solidFill>
                  <a:srgbClr val="2D82C2"/>
                </a:solidFill>
                <a:latin typeface="Trebuchet MS"/>
                <a:cs typeface="Trebuchet MS"/>
              </a:rPr>
              <a:t>Review</a:t>
            </a:r>
            <a:endParaRPr sz="1650">
              <a:latin typeface="Trebuchet MS"/>
              <a:cs typeface="Trebuchet M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4030325" y="8043862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685799"/>
                </a:moveTo>
                <a:lnTo>
                  <a:pt x="0" y="685799"/>
                </a:lnTo>
                <a:lnTo>
                  <a:pt x="0" y="0"/>
                </a:lnTo>
                <a:lnTo>
                  <a:pt x="685799" y="0"/>
                </a:lnTo>
                <a:lnTo>
                  <a:pt x="685799" y="685799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044111" y="2543175"/>
            <a:ext cx="471805" cy="486409"/>
          </a:xfrm>
          <a:custGeom>
            <a:avLst/>
            <a:gdLst/>
            <a:ahLst/>
            <a:cxnLst/>
            <a:rect l="l" t="t" r="r" b="b"/>
            <a:pathLst>
              <a:path w="471804" h="486410">
                <a:moveTo>
                  <a:pt x="471487" y="486221"/>
                </a:moveTo>
                <a:lnTo>
                  <a:pt x="0" y="486221"/>
                </a:lnTo>
                <a:lnTo>
                  <a:pt x="0" y="0"/>
                </a:lnTo>
                <a:lnTo>
                  <a:pt x="471487" y="0"/>
                </a:lnTo>
                <a:lnTo>
                  <a:pt x="471487" y="486221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030325" y="8843962"/>
            <a:ext cx="271780" cy="271780"/>
          </a:xfrm>
          <a:custGeom>
            <a:avLst/>
            <a:gdLst/>
            <a:ahLst/>
            <a:cxnLst/>
            <a:rect l="l" t="t" r="r" b="b"/>
            <a:pathLst>
              <a:path w="271780" h="271779">
                <a:moveTo>
                  <a:pt x="271462" y="271462"/>
                </a:moveTo>
                <a:lnTo>
                  <a:pt x="0" y="271462"/>
                </a:lnTo>
                <a:lnTo>
                  <a:pt x="0" y="0"/>
                </a:lnTo>
                <a:lnTo>
                  <a:pt x="271462" y="0"/>
                </a:lnTo>
                <a:lnTo>
                  <a:pt x="271462" y="271462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012" y="5072059"/>
            <a:ext cx="3700461" cy="5127375"/>
          </a:xfrm>
          <a:prstGeom prst="rect">
            <a:avLst/>
          </a:prstGeom>
        </p:spPr>
      </p:pic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1096962" y="948117"/>
            <a:ext cx="10735310" cy="9969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350" dirty="0"/>
              <a:t>RESULTS</a:t>
            </a:r>
            <a:r>
              <a:rPr sz="6350" spc="120" dirty="0"/>
              <a:t> </a:t>
            </a:r>
            <a:r>
              <a:rPr sz="6350" dirty="0"/>
              <a:t>AND</a:t>
            </a:r>
            <a:r>
              <a:rPr sz="6350" spc="130" dirty="0"/>
              <a:t> </a:t>
            </a:r>
            <a:r>
              <a:rPr sz="6350" spc="-10" dirty="0"/>
              <a:t>SCREENSHOTS</a:t>
            </a:r>
            <a:endParaRPr sz="6350"/>
          </a:p>
        </p:txBody>
      </p:sp>
      <p:pic>
        <p:nvPicPr>
          <p:cNvPr id="18" name="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14800" y="6254832"/>
            <a:ext cx="1935301" cy="3439698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583762" y="2509894"/>
            <a:ext cx="2163032" cy="2525968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232981" y="6191774"/>
            <a:ext cx="1845182" cy="3661579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1446602" y="2343820"/>
            <a:ext cx="2094038" cy="2952922"/>
          </a:xfrm>
          <a:prstGeom prst="rect">
            <a:avLst/>
          </a:prstGeom>
        </p:spPr>
      </p:pic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030325" y="8043862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685799"/>
                </a:moveTo>
                <a:lnTo>
                  <a:pt x="0" y="685799"/>
                </a:lnTo>
                <a:lnTo>
                  <a:pt x="0" y="0"/>
                </a:lnTo>
                <a:lnTo>
                  <a:pt x="685799" y="0"/>
                </a:lnTo>
                <a:lnTo>
                  <a:pt x="685799" y="685799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044111" y="2543175"/>
            <a:ext cx="471805" cy="486409"/>
          </a:xfrm>
          <a:custGeom>
            <a:avLst/>
            <a:gdLst/>
            <a:ahLst/>
            <a:cxnLst/>
            <a:rect l="l" t="t" r="r" b="b"/>
            <a:pathLst>
              <a:path w="471804" h="486410">
                <a:moveTo>
                  <a:pt x="471487" y="486221"/>
                </a:moveTo>
                <a:lnTo>
                  <a:pt x="0" y="486221"/>
                </a:lnTo>
                <a:lnTo>
                  <a:pt x="0" y="0"/>
                </a:lnTo>
                <a:lnTo>
                  <a:pt x="471487" y="0"/>
                </a:lnTo>
                <a:lnTo>
                  <a:pt x="471487" y="486221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030325" y="8843962"/>
            <a:ext cx="271780" cy="271780"/>
          </a:xfrm>
          <a:custGeom>
            <a:avLst/>
            <a:gdLst/>
            <a:ahLst/>
            <a:cxnLst/>
            <a:rect l="l" t="t" r="r" b="b"/>
            <a:pathLst>
              <a:path w="271780" h="271779">
                <a:moveTo>
                  <a:pt x="271462" y="271462"/>
                </a:moveTo>
                <a:lnTo>
                  <a:pt x="0" y="271462"/>
                </a:lnTo>
                <a:lnTo>
                  <a:pt x="0" y="0"/>
                </a:lnTo>
                <a:lnTo>
                  <a:pt x="271462" y="0"/>
                </a:lnTo>
                <a:lnTo>
                  <a:pt x="271462" y="271462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00312" y="9701212"/>
            <a:ext cx="114299" cy="266551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120297" y="531176"/>
            <a:ext cx="549846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-10" dirty="0"/>
              <a:t>CONCLUSION</a:t>
            </a:r>
            <a:endParaRPr sz="720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25" dirty="0"/>
              <a:t>11</a:t>
            </a:fld>
            <a:endParaRPr spc="-25" dirty="0"/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ts val="6450"/>
              </a:lnSpc>
              <a:spcBef>
                <a:spcPts val="340"/>
              </a:spcBef>
              <a:tabLst>
                <a:tab pos="1203325" algn="l"/>
                <a:tab pos="2583815" algn="l"/>
                <a:tab pos="2909570" algn="l"/>
                <a:tab pos="3133090" algn="l"/>
                <a:tab pos="4113529" algn="l"/>
                <a:tab pos="5720715" algn="l"/>
                <a:tab pos="6786245" algn="l"/>
                <a:tab pos="7682230" algn="l"/>
                <a:tab pos="8183880" algn="l"/>
                <a:tab pos="8432165" algn="l"/>
                <a:tab pos="8966200" algn="l"/>
                <a:tab pos="9712960" algn="l"/>
                <a:tab pos="10736580" algn="l"/>
              </a:tabLst>
            </a:pPr>
            <a:r>
              <a:rPr spc="-25" dirty="0"/>
              <a:t>The</a:t>
            </a:r>
            <a:r>
              <a:rPr dirty="0"/>
              <a:t>	</a:t>
            </a:r>
            <a:r>
              <a:rPr spc="-10" dirty="0"/>
              <a:t>Digital</a:t>
            </a:r>
            <a:r>
              <a:rPr dirty="0"/>
              <a:t>	</a:t>
            </a:r>
            <a:r>
              <a:rPr spc="-10" dirty="0"/>
              <a:t>Portfolio</a:t>
            </a:r>
            <a:r>
              <a:rPr dirty="0"/>
              <a:t>	</a:t>
            </a:r>
            <a:r>
              <a:rPr spc="-10" dirty="0"/>
              <a:t>Website</a:t>
            </a:r>
            <a:r>
              <a:rPr dirty="0"/>
              <a:t>	</a:t>
            </a:r>
            <a:r>
              <a:rPr spc="-10" dirty="0"/>
              <a:t>provides</a:t>
            </a:r>
            <a:r>
              <a:rPr dirty="0"/>
              <a:t>	</a:t>
            </a:r>
            <a:r>
              <a:rPr spc="-25" dirty="0"/>
              <a:t>an </a:t>
            </a:r>
            <a:r>
              <a:rPr spc="-10" dirty="0"/>
              <a:t>organized</a:t>
            </a:r>
            <a:r>
              <a:rPr dirty="0"/>
              <a:t>	</a:t>
            </a:r>
            <a:r>
              <a:rPr spc="-25" dirty="0"/>
              <a:t>and</a:t>
            </a:r>
            <a:r>
              <a:rPr dirty="0"/>
              <a:t>	</a:t>
            </a:r>
            <a:r>
              <a:rPr spc="-10" dirty="0"/>
              <a:t>professional</a:t>
            </a:r>
            <a:r>
              <a:rPr dirty="0"/>
              <a:t>	</a:t>
            </a:r>
            <a:r>
              <a:rPr spc="-25" dirty="0"/>
              <a:t>way</a:t>
            </a:r>
            <a:r>
              <a:rPr dirty="0"/>
              <a:t>	</a:t>
            </a:r>
            <a:r>
              <a:rPr spc="-25" dirty="0"/>
              <a:t>to</a:t>
            </a:r>
            <a:r>
              <a:rPr dirty="0"/>
              <a:t>	</a:t>
            </a:r>
            <a:r>
              <a:rPr spc="-10" dirty="0"/>
              <a:t>present personal</a:t>
            </a:r>
            <a:r>
              <a:rPr dirty="0"/>
              <a:t>	</a:t>
            </a:r>
            <a:r>
              <a:rPr spc="-10" dirty="0"/>
              <a:t>achievements,</a:t>
            </a:r>
            <a:r>
              <a:rPr dirty="0"/>
              <a:t>	</a:t>
            </a:r>
            <a:r>
              <a:rPr spc="-10" dirty="0"/>
              <a:t>skills,</a:t>
            </a:r>
            <a:r>
              <a:rPr dirty="0"/>
              <a:t>	</a:t>
            </a:r>
            <a:r>
              <a:rPr spc="-25" dirty="0"/>
              <a:t>and</a:t>
            </a:r>
          </a:p>
          <a:p>
            <a:pPr marL="12700">
              <a:lnSpc>
                <a:spcPts val="6240"/>
              </a:lnSpc>
            </a:pPr>
            <a:r>
              <a:rPr spc="-10" dirty="0"/>
              <a:t>projects.</a:t>
            </a:r>
          </a:p>
          <a:p>
            <a:pPr marL="12700" marR="1557020">
              <a:lnSpc>
                <a:spcPts val="6450"/>
              </a:lnSpc>
              <a:spcBef>
                <a:spcPts val="6550"/>
              </a:spcBef>
              <a:tabLst>
                <a:tab pos="569595" algn="l"/>
                <a:tab pos="2205355" algn="l"/>
                <a:tab pos="2688590" algn="l"/>
                <a:tab pos="3375025" algn="l"/>
                <a:tab pos="4625975" algn="l"/>
                <a:tab pos="5309235" algn="l"/>
                <a:tab pos="6494145" algn="l"/>
                <a:tab pos="9251315" algn="l"/>
              </a:tabLst>
            </a:pPr>
            <a:r>
              <a:rPr spc="-25" dirty="0"/>
              <a:t>It</a:t>
            </a:r>
            <a:r>
              <a:rPr dirty="0"/>
              <a:t>	</a:t>
            </a:r>
            <a:r>
              <a:rPr spc="-10" dirty="0"/>
              <a:t>enhances</a:t>
            </a:r>
            <a:r>
              <a:rPr dirty="0"/>
              <a:t>	</a:t>
            </a:r>
            <a:r>
              <a:rPr spc="-10" dirty="0"/>
              <a:t>career</a:t>
            </a:r>
            <a:r>
              <a:rPr dirty="0"/>
              <a:t>	</a:t>
            </a:r>
            <a:r>
              <a:rPr spc="-10" dirty="0"/>
              <a:t>opportunities</a:t>
            </a:r>
            <a:r>
              <a:rPr dirty="0"/>
              <a:t>	</a:t>
            </a:r>
            <a:r>
              <a:rPr spc="-25" dirty="0"/>
              <a:t>and </a:t>
            </a:r>
            <a:r>
              <a:rPr spc="-10" dirty="0"/>
              <a:t>creates</a:t>
            </a:r>
            <a:r>
              <a:rPr dirty="0"/>
              <a:t>	</a:t>
            </a:r>
            <a:r>
              <a:rPr spc="-50" dirty="0"/>
              <a:t>a</a:t>
            </a:r>
            <a:r>
              <a:rPr dirty="0"/>
              <a:t>	</a:t>
            </a:r>
            <a:r>
              <a:rPr spc="-10" dirty="0"/>
              <a:t>strong</a:t>
            </a:r>
            <a:r>
              <a:rPr dirty="0"/>
              <a:t>	</a:t>
            </a:r>
            <a:r>
              <a:rPr spc="-10" dirty="0"/>
              <a:t>digital</a:t>
            </a:r>
            <a:r>
              <a:rPr dirty="0"/>
              <a:t>	</a:t>
            </a:r>
            <a:r>
              <a:rPr spc="-10" dirty="0"/>
              <a:t>presence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1164656" y="-1145"/>
            <a:ext cx="7129780" cy="10291445"/>
            <a:chOff x="11164656" y="-1145"/>
            <a:chExt cx="7129780" cy="10291445"/>
          </a:xfrm>
        </p:grpSpPr>
        <p:sp>
          <p:nvSpPr>
            <p:cNvPr id="4" name="object 4"/>
            <p:cNvSpPr/>
            <p:nvPr/>
          </p:nvSpPr>
          <p:spPr>
            <a:xfrm>
              <a:off x="11169420" y="3620"/>
              <a:ext cx="7120255" cy="10281920"/>
            </a:xfrm>
            <a:custGeom>
              <a:avLst/>
              <a:gdLst/>
              <a:ahLst/>
              <a:cxnLst/>
              <a:rect l="l" t="t" r="r" b="b"/>
              <a:pathLst>
                <a:path w="7120255" h="10281920">
                  <a:moveTo>
                    <a:pt x="2895131" y="0"/>
                  </a:moveTo>
                  <a:lnTo>
                    <a:pt x="4723805" y="10281474"/>
                  </a:lnTo>
                </a:path>
                <a:path w="7120255" h="10281920">
                  <a:moveTo>
                    <a:pt x="7119783" y="5536090"/>
                  </a:moveTo>
                  <a:lnTo>
                    <a:pt x="0" y="10281474"/>
                  </a:lnTo>
                </a:path>
              </a:pathLst>
            </a:custGeom>
            <a:ln w="9528">
              <a:solidFill>
                <a:srgbClr val="5ECA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775406" y="0"/>
              <a:ext cx="4512945" cy="10287000"/>
            </a:xfrm>
            <a:custGeom>
              <a:avLst/>
              <a:gdLst/>
              <a:ahLst/>
              <a:cxnLst/>
              <a:rect l="l" t="t" r="r" b="b"/>
              <a:pathLst>
                <a:path w="4512944" h="10287000">
                  <a:moveTo>
                    <a:pt x="4512593" y="10286999"/>
                  </a:moveTo>
                  <a:lnTo>
                    <a:pt x="0" y="10286999"/>
                  </a:lnTo>
                  <a:lnTo>
                    <a:pt x="3068089" y="0"/>
                  </a:lnTo>
                  <a:lnTo>
                    <a:pt x="4512593" y="0"/>
                  </a:lnTo>
                  <a:lnTo>
                    <a:pt x="4512593" y="10286999"/>
                  </a:lnTo>
                  <a:close/>
                </a:path>
              </a:pathLst>
            </a:custGeom>
            <a:solidFill>
              <a:srgbClr val="5ECAED">
                <a:alpha val="35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406439" y="0"/>
              <a:ext cx="3881754" cy="10287000"/>
            </a:xfrm>
            <a:custGeom>
              <a:avLst/>
              <a:gdLst/>
              <a:ahLst/>
              <a:cxnLst/>
              <a:rect l="l" t="t" r="r" b="b"/>
              <a:pathLst>
                <a:path w="3881755" h="10287000">
                  <a:moveTo>
                    <a:pt x="3881560" y="10286999"/>
                  </a:moveTo>
                  <a:lnTo>
                    <a:pt x="1814265" y="10286999"/>
                  </a:lnTo>
                  <a:lnTo>
                    <a:pt x="0" y="0"/>
                  </a:lnTo>
                  <a:lnTo>
                    <a:pt x="3881560" y="0"/>
                  </a:lnTo>
                  <a:lnTo>
                    <a:pt x="3881560" y="10286999"/>
                  </a:lnTo>
                  <a:close/>
                </a:path>
              </a:pathLst>
            </a:custGeom>
            <a:solidFill>
              <a:srgbClr val="5ECAED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3404641" y="4578292"/>
              <a:ext cx="4883785" cy="5709285"/>
            </a:xfrm>
            <a:custGeom>
              <a:avLst/>
              <a:gdLst/>
              <a:ahLst/>
              <a:cxnLst/>
              <a:rect l="l" t="t" r="r" b="b"/>
              <a:pathLst>
                <a:path w="4883784" h="5709284">
                  <a:moveTo>
                    <a:pt x="4883358" y="5708708"/>
                  </a:moveTo>
                  <a:lnTo>
                    <a:pt x="0" y="5708708"/>
                  </a:lnTo>
                  <a:lnTo>
                    <a:pt x="4883358" y="0"/>
                  </a:lnTo>
                  <a:lnTo>
                    <a:pt x="4883358" y="5708708"/>
                  </a:lnTo>
                  <a:close/>
                </a:path>
              </a:pathLst>
            </a:custGeom>
            <a:solidFill>
              <a:srgbClr val="17AFE3">
                <a:alpha val="65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4008793" y="0"/>
              <a:ext cx="4279265" cy="10287000"/>
            </a:xfrm>
            <a:custGeom>
              <a:avLst/>
              <a:gdLst/>
              <a:ahLst/>
              <a:cxnLst/>
              <a:rect l="l" t="t" r="r" b="b"/>
              <a:pathLst>
                <a:path w="4279265" h="10287000">
                  <a:moveTo>
                    <a:pt x="4279206" y="10286999"/>
                  </a:moveTo>
                  <a:lnTo>
                    <a:pt x="3706866" y="10286999"/>
                  </a:lnTo>
                  <a:lnTo>
                    <a:pt x="0" y="0"/>
                  </a:lnTo>
                  <a:lnTo>
                    <a:pt x="4279206" y="0"/>
                  </a:lnTo>
                  <a:lnTo>
                    <a:pt x="4279206" y="10286999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6348601" y="0"/>
              <a:ext cx="1939925" cy="10287000"/>
            </a:xfrm>
            <a:custGeom>
              <a:avLst/>
              <a:gdLst/>
              <a:ahLst/>
              <a:cxnLst/>
              <a:rect l="l" t="t" r="r" b="b"/>
              <a:pathLst>
                <a:path w="1939925" h="10287000">
                  <a:moveTo>
                    <a:pt x="1939398" y="10286999"/>
                  </a:moveTo>
                  <a:lnTo>
                    <a:pt x="0" y="10286999"/>
                  </a:lnTo>
                  <a:lnTo>
                    <a:pt x="1534473" y="0"/>
                  </a:lnTo>
                  <a:lnTo>
                    <a:pt x="1939398" y="0"/>
                  </a:lnTo>
                  <a:lnTo>
                    <a:pt x="1939398" y="10286999"/>
                  </a:lnTo>
                  <a:close/>
                </a:path>
              </a:pathLst>
            </a:custGeom>
            <a:solidFill>
              <a:srgbClr val="2D82C2">
                <a:alpha val="6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6407820" y="0"/>
              <a:ext cx="1880235" cy="10287000"/>
            </a:xfrm>
            <a:custGeom>
              <a:avLst/>
              <a:gdLst/>
              <a:ahLst/>
              <a:cxnLst/>
              <a:rect l="l" t="t" r="r" b="b"/>
              <a:pathLst>
                <a:path w="1880234" h="10287000">
                  <a:moveTo>
                    <a:pt x="1880179" y="10286999"/>
                  </a:moveTo>
                  <a:lnTo>
                    <a:pt x="1672654" y="10286999"/>
                  </a:lnTo>
                  <a:lnTo>
                    <a:pt x="0" y="0"/>
                  </a:lnTo>
                  <a:lnTo>
                    <a:pt x="1880179" y="0"/>
                  </a:lnTo>
                  <a:lnTo>
                    <a:pt x="1880179" y="10286999"/>
                  </a:lnTo>
                  <a:close/>
                </a:path>
              </a:pathLst>
            </a:custGeom>
            <a:solidFill>
              <a:srgbClr val="216191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5562968" y="5395776"/>
              <a:ext cx="2725420" cy="4891405"/>
            </a:xfrm>
            <a:custGeom>
              <a:avLst/>
              <a:gdLst/>
              <a:ahLst/>
              <a:cxnLst/>
              <a:rect l="l" t="t" r="r" b="b"/>
              <a:pathLst>
                <a:path w="2725419" h="4891405">
                  <a:moveTo>
                    <a:pt x="2725031" y="4891224"/>
                  </a:moveTo>
                  <a:lnTo>
                    <a:pt x="0" y="4891224"/>
                  </a:lnTo>
                  <a:lnTo>
                    <a:pt x="2725031" y="0"/>
                  </a:lnTo>
                  <a:lnTo>
                    <a:pt x="2725031" y="4891224"/>
                  </a:lnTo>
                  <a:close/>
                </a:path>
              </a:pathLst>
            </a:custGeom>
            <a:solidFill>
              <a:srgbClr val="17AFE3">
                <a:alpha val="65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4030324" y="8043861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685799" y="685799"/>
                  </a:moveTo>
                  <a:lnTo>
                    <a:pt x="0" y="685799"/>
                  </a:lnTo>
                  <a:lnTo>
                    <a:pt x="0" y="0"/>
                  </a:lnTo>
                  <a:lnTo>
                    <a:pt x="685799" y="0"/>
                  </a:lnTo>
                  <a:lnTo>
                    <a:pt x="685799" y="685799"/>
                  </a:lnTo>
                  <a:close/>
                </a:path>
              </a:pathLst>
            </a:custGeom>
            <a:solidFill>
              <a:srgbClr val="41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4030324" y="8843961"/>
              <a:ext cx="271780" cy="271780"/>
            </a:xfrm>
            <a:custGeom>
              <a:avLst/>
              <a:gdLst/>
              <a:ahLst/>
              <a:cxnLst/>
              <a:rect l="l" t="t" r="r" b="b"/>
              <a:pathLst>
                <a:path w="271780" h="271779">
                  <a:moveTo>
                    <a:pt x="271462" y="271462"/>
                  </a:moveTo>
                  <a:lnTo>
                    <a:pt x="0" y="271462"/>
                  </a:lnTo>
                  <a:lnTo>
                    <a:pt x="0" y="0"/>
                  </a:lnTo>
                  <a:lnTo>
                    <a:pt x="271462" y="0"/>
                  </a:lnTo>
                  <a:lnTo>
                    <a:pt x="271462" y="271462"/>
                  </a:lnTo>
                  <a:close/>
                </a:path>
              </a:pathLst>
            </a:custGeom>
            <a:solidFill>
              <a:srgbClr val="2D9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0" y="6015037"/>
            <a:ext cx="6257290" cy="4272280"/>
            <a:chOff x="0" y="6015037"/>
            <a:chExt cx="6257290" cy="4272280"/>
          </a:xfrm>
        </p:grpSpPr>
        <p:sp>
          <p:nvSpPr>
            <p:cNvPr id="15" name="object 15"/>
            <p:cNvSpPr/>
            <p:nvPr/>
          </p:nvSpPr>
          <p:spPr>
            <a:xfrm>
              <a:off x="0" y="6015037"/>
              <a:ext cx="671830" cy="4272280"/>
            </a:xfrm>
            <a:custGeom>
              <a:avLst/>
              <a:gdLst/>
              <a:ahLst/>
              <a:cxnLst/>
              <a:rect l="l" t="t" r="r" b="b"/>
              <a:pathLst>
                <a:path w="671830" h="4272280">
                  <a:moveTo>
                    <a:pt x="671512" y="4271962"/>
                  </a:moveTo>
                  <a:lnTo>
                    <a:pt x="0" y="4271962"/>
                  </a:lnTo>
                  <a:lnTo>
                    <a:pt x="0" y="0"/>
                  </a:lnTo>
                  <a:lnTo>
                    <a:pt x="671512" y="4271962"/>
                  </a:lnTo>
                  <a:close/>
                </a:path>
              </a:pathLst>
            </a:custGeom>
            <a:solidFill>
              <a:srgbClr val="5ECAED">
                <a:alpha val="7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14412" y="9701212"/>
              <a:ext cx="3214687" cy="300037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0087" y="9615487"/>
              <a:ext cx="5557167" cy="442912"/>
            </a:xfrm>
            <a:prstGeom prst="rect">
              <a:avLst/>
            </a:prstGeom>
          </p:spPr>
        </p:pic>
      </p:grpSp>
      <p:sp>
        <p:nvSpPr>
          <p:cNvPr id="18" name="object 18"/>
          <p:cNvSpPr/>
          <p:nvPr/>
        </p:nvSpPr>
        <p:spPr>
          <a:xfrm>
            <a:off x="10044111" y="2543175"/>
            <a:ext cx="471805" cy="486409"/>
          </a:xfrm>
          <a:custGeom>
            <a:avLst/>
            <a:gdLst/>
            <a:ahLst/>
            <a:cxnLst/>
            <a:rect l="l" t="t" r="r" b="b"/>
            <a:pathLst>
              <a:path w="471804" h="486410">
                <a:moveTo>
                  <a:pt x="471487" y="486221"/>
                </a:moveTo>
                <a:lnTo>
                  <a:pt x="0" y="486221"/>
                </a:lnTo>
                <a:lnTo>
                  <a:pt x="0" y="0"/>
                </a:lnTo>
                <a:lnTo>
                  <a:pt x="471487" y="0"/>
                </a:lnTo>
                <a:lnTo>
                  <a:pt x="471487" y="486221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323053" y="880990"/>
            <a:ext cx="15631794" cy="219710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ts val="5865"/>
              </a:lnSpc>
              <a:spcBef>
                <a:spcPts val="125"/>
              </a:spcBef>
            </a:pPr>
            <a:r>
              <a:rPr sz="6350" dirty="0"/>
              <a:t>PROJECT</a:t>
            </a:r>
            <a:r>
              <a:rPr sz="6350" spc="40" dirty="0"/>
              <a:t> </a:t>
            </a:r>
            <a:r>
              <a:rPr sz="6350" spc="-10" dirty="0"/>
              <a:t>TITLE</a:t>
            </a:r>
            <a:endParaRPr sz="6350"/>
          </a:p>
          <a:p>
            <a:pPr marL="743585">
              <a:lnSpc>
                <a:spcPts val="11205"/>
              </a:lnSpc>
              <a:tabLst>
                <a:tab pos="7287259" algn="l"/>
              </a:tabLst>
            </a:pPr>
            <a:r>
              <a:rPr sz="10800" b="0" spc="670" dirty="0">
                <a:solidFill>
                  <a:srgbClr val="000000"/>
                </a:solidFill>
                <a:latin typeface="Times New Roman"/>
                <a:cs typeface="Times New Roman"/>
              </a:rPr>
              <a:t>DIGITAL</a:t>
            </a:r>
            <a:r>
              <a:rPr sz="10800" b="0" dirty="0">
                <a:solidFill>
                  <a:srgbClr val="000000"/>
                </a:solidFill>
                <a:latin typeface="Times New Roman"/>
                <a:cs typeface="Times New Roman"/>
              </a:rPr>
              <a:t>	</a:t>
            </a:r>
            <a:r>
              <a:rPr sz="10800" b="0" spc="635" dirty="0">
                <a:solidFill>
                  <a:srgbClr val="000000"/>
                </a:solidFill>
                <a:latin typeface="Times New Roman"/>
                <a:cs typeface="Times New Roman"/>
              </a:rPr>
              <a:t>PORTFOLIO</a:t>
            </a:r>
            <a:endParaRPr sz="108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400">
              <a:lnSpc>
                <a:spcPct val="100000"/>
              </a:lnSpc>
            </a:pPr>
            <a:fld id="{81D60167-4931-47E6-BA6A-407CBD079E47}" type="slidenum">
              <a:rPr spc="-50" dirty="0"/>
              <a:t>2</a:t>
            </a:fld>
            <a:endParaRPr spc="-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2868"/>
            <a:ext cx="18288000" cy="10244455"/>
          </a:xfrm>
          <a:custGeom>
            <a:avLst/>
            <a:gdLst/>
            <a:ahLst/>
            <a:cxnLst/>
            <a:rect l="l" t="t" r="r" b="b"/>
            <a:pathLst>
              <a:path w="18288000" h="10244455">
                <a:moveTo>
                  <a:pt x="18288000" y="10244131"/>
                </a:moveTo>
                <a:lnTo>
                  <a:pt x="0" y="10244131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44131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1164656" y="-1145"/>
            <a:ext cx="7129780" cy="10291445"/>
            <a:chOff x="11164656" y="-1145"/>
            <a:chExt cx="7129780" cy="10291445"/>
          </a:xfrm>
        </p:grpSpPr>
        <p:sp>
          <p:nvSpPr>
            <p:cNvPr id="4" name="object 4"/>
            <p:cNvSpPr/>
            <p:nvPr/>
          </p:nvSpPr>
          <p:spPr>
            <a:xfrm>
              <a:off x="11169420" y="3620"/>
              <a:ext cx="7120255" cy="10281920"/>
            </a:xfrm>
            <a:custGeom>
              <a:avLst/>
              <a:gdLst/>
              <a:ahLst/>
              <a:cxnLst/>
              <a:rect l="l" t="t" r="r" b="b"/>
              <a:pathLst>
                <a:path w="7120255" h="10281920">
                  <a:moveTo>
                    <a:pt x="2895131" y="0"/>
                  </a:moveTo>
                  <a:lnTo>
                    <a:pt x="4723805" y="10281474"/>
                  </a:lnTo>
                </a:path>
                <a:path w="7120255" h="10281920">
                  <a:moveTo>
                    <a:pt x="7119783" y="5536090"/>
                  </a:moveTo>
                  <a:lnTo>
                    <a:pt x="0" y="10281474"/>
                  </a:lnTo>
                </a:path>
              </a:pathLst>
            </a:custGeom>
            <a:ln w="9528">
              <a:solidFill>
                <a:srgbClr val="5ECA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775406" y="0"/>
              <a:ext cx="4512945" cy="10287000"/>
            </a:xfrm>
            <a:custGeom>
              <a:avLst/>
              <a:gdLst/>
              <a:ahLst/>
              <a:cxnLst/>
              <a:rect l="l" t="t" r="r" b="b"/>
              <a:pathLst>
                <a:path w="4512944" h="10287000">
                  <a:moveTo>
                    <a:pt x="4512593" y="10286999"/>
                  </a:moveTo>
                  <a:lnTo>
                    <a:pt x="0" y="10286999"/>
                  </a:lnTo>
                  <a:lnTo>
                    <a:pt x="3068089" y="0"/>
                  </a:lnTo>
                  <a:lnTo>
                    <a:pt x="4512593" y="0"/>
                  </a:lnTo>
                  <a:lnTo>
                    <a:pt x="4512593" y="10286999"/>
                  </a:lnTo>
                  <a:close/>
                </a:path>
              </a:pathLst>
            </a:custGeom>
            <a:solidFill>
              <a:srgbClr val="5ECAED">
                <a:alpha val="35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406439" y="0"/>
              <a:ext cx="3881754" cy="10287000"/>
            </a:xfrm>
            <a:custGeom>
              <a:avLst/>
              <a:gdLst/>
              <a:ahLst/>
              <a:cxnLst/>
              <a:rect l="l" t="t" r="r" b="b"/>
              <a:pathLst>
                <a:path w="3881755" h="10287000">
                  <a:moveTo>
                    <a:pt x="3881560" y="10286999"/>
                  </a:moveTo>
                  <a:lnTo>
                    <a:pt x="1814265" y="10286999"/>
                  </a:lnTo>
                  <a:lnTo>
                    <a:pt x="0" y="0"/>
                  </a:lnTo>
                  <a:lnTo>
                    <a:pt x="3881560" y="0"/>
                  </a:lnTo>
                  <a:lnTo>
                    <a:pt x="3881560" y="10286999"/>
                  </a:lnTo>
                  <a:close/>
                </a:path>
              </a:pathLst>
            </a:custGeom>
            <a:solidFill>
              <a:srgbClr val="5ECAED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3404641" y="4578292"/>
              <a:ext cx="4883785" cy="5709285"/>
            </a:xfrm>
            <a:custGeom>
              <a:avLst/>
              <a:gdLst/>
              <a:ahLst/>
              <a:cxnLst/>
              <a:rect l="l" t="t" r="r" b="b"/>
              <a:pathLst>
                <a:path w="4883784" h="5709284">
                  <a:moveTo>
                    <a:pt x="4883358" y="5708708"/>
                  </a:moveTo>
                  <a:lnTo>
                    <a:pt x="0" y="5708708"/>
                  </a:lnTo>
                  <a:lnTo>
                    <a:pt x="4883358" y="0"/>
                  </a:lnTo>
                  <a:lnTo>
                    <a:pt x="4883358" y="5708708"/>
                  </a:lnTo>
                  <a:close/>
                </a:path>
              </a:pathLst>
            </a:custGeom>
            <a:solidFill>
              <a:srgbClr val="17AFE3">
                <a:alpha val="65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4008793" y="0"/>
              <a:ext cx="4279265" cy="10287000"/>
            </a:xfrm>
            <a:custGeom>
              <a:avLst/>
              <a:gdLst/>
              <a:ahLst/>
              <a:cxnLst/>
              <a:rect l="l" t="t" r="r" b="b"/>
              <a:pathLst>
                <a:path w="4279265" h="10287000">
                  <a:moveTo>
                    <a:pt x="4279206" y="10286999"/>
                  </a:moveTo>
                  <a:lnTo>
                    <a:pt x="3706866" y="10286999"/>
                  </a:lnTo>
                  <a:lnTo>
                    <a:pt x="0" y="0"/>
                  </a:lnTo>
                  <a:lnTo>
                    <a:pt x="4279206" y="0"/>
                  </a:lnTo>
                  <a:lnTo>
                    <a:pt x="4279206" y="10286999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6348601" y="0"/>
              <a:ext cx="1939925" cy="10287000"/>
            </a:xfrm>
            <a:custGeom>
              <a:avLst/>
              <a:gdLst/>
              <a:ahLst/>
              <a:cxnLst/>
              <a:rect l="l" t="t" r="r" b="b"/>
              <a:pathLst>
                <a:path w="1939925" h="10287000">
                  <a:moveTo>
                    <a:pt x="1939398" y="10286999"/>
                  </a:moveTo>
                  <a:lnTo>
                    <a:pt x="0" y="10286999"/>
                  </a:lnTo>
                  <a:lnTo>
                    <a:pt x="1534473" y="0"/>
                  </a:lnTo>
                  <a:lnTo>
                    <a:pt x="1939398" y="0"/>
                  </a:lnTo>
                  <a:lnTo>
                    <a:pt x="1939398" y="10286999"/>
                  </a:lnTo>
                  <a:close/>
                </a:path>
              </a:pathLst>
            </a:custGeom>
            <a:solidFill>
              <a:srgbClr val="2D82C2">
                <a:alpha val="6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6407820" y="0"/>
              <a:ext cx="1880235" cy="10287000"/>
            </a:xfrm>
            <a:custGeom>
              <a:avLst/>
              <a:gdLst/>
              <a:ahLst/>
              <a:cxnLst/>
              <a:rect l="l" t="t" r="r" b="b"/>
              <a:pathLst>
                <a:path w="1880234" h="10287000">
                  <a:moveTo>
                    <a:pt x="1880179" y="10286999"/>
                  </a:moveTo>
                  <a:lnTo>
                    <a:pt x="1672654" y="10286999"/>
                  </a:lnTo>
                  <a:lnTo>
                    <a:pt x="0" y="0"/>
                  </a:lnTo>
                  <a:lnTo>
                    <a:pt x="1880179" y="0"/>
                  </a:lnTo>
                  <a:lnTo>
                    <a:pt x="1880179" y="10286999"/>
                  </a:lnTo>
                  <a:close/>
                </a:path>
              </a:pathLst>
            </a:custGeom>
            <a:solidFill>
              <a:srgbClr val="216191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5562968" y="5395776"/>
              <a:ext cx="2725420" cy="4891405"/>
            </a:xfrm>
            <a:custGeom>
              <a:avLst/>
              <a:gdLst/>
              <a:ahLst/>
              <a:cxnLst/>
              <a:rect l="l" t="t" r="r" b="b"/>
              <a:pathLst>
                <a:path w="2725419" h="4891405">
                  <a:moveTo>
                    <a:pt x="2725031" y="4891224"/>
                  </a:moveTo>
                  <a:lnTo>
                    <a:pt x="0" y="4891224"/>
                  </a:lnTo>
                  <a:lnTo>
                    <a:pt x="2725031" y="0"/>
                  </a:lnTo>
                  <a:lnTo>
                    <a:pt x="2725031" y="4891224"/>
                  </a:lnTo>
                  <a:close/>
                </a:path>
              </a:pathLst>
            </a:custGeom>
            <a:solidFill>
              <a:srgbClr val="17AFE3">
                <a:alpha val="65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0" y="6015037"/>
            <a:ext cx="671830" cy="4272280"/>
          </a:xfrm>
          <a:custGeom>
            <a:avLst/>
            <a:gdLst/>
            <a:ahLst/>
            <a:cxnLst/>
            <a:rect l="l" t="t" r="r" b="b"/>
            <a:pathLst>
              <a:path w="671830" h="4272280">
                <a:moveTo>
                  <a:pt x="671512" y="4271962"/>
                </a:moveTo>
                <a:lnTo>
                  <a:pt x="0" y="4271962"/>
                </a:lnTo>
                <a:lnTo>
                  <a:pt x="0" y="0"/>
                </a:lnTo>
                <a:lnTo>
                  <a:pt x="671512" y="4271962"/>
                </a:lnTo>
                <a:close/>
              </a:path>
            </a:pathLst>
          </a:custGeom>
          <a:solidFill>
            <a:srgbClr val="5ECAED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128712" y="9727082"/>
            <a:ext cx="2649855" cy="243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80"/>
              </a:lnSpc>
              <a:tabLst>
                <a:tab pos="1156970" algn="l"/>
              </a:tabLst>
            </a:pPr>
            <a:r>
              <a:rPr sz="1650" spc="-10" dirty="0">
                <a:solidFill>
                  <a:srgbClr val="2D82C2"/>
                </a:solidFill>
                <a:latin typeface="Trebuchet MS"/>
                <a:cs typeface="Trebuchet MS"/>
              </a:rPr>
              <a:t>3/21/2024</a:t>
            </a:r>
            <a:r>
              <a:rPr sz="1650" dirty="0">
                <a:solidFill>
                  <a:srgbClr val="2D82C2"/>
                </a:solidFill>
                <a:latin typeface="Trebuchet MS"/>
                <a:cs typeface="Trebuchet MS"/>
              </a:rPr>
              <a:t>	</a:t>
            </a:r>
            <a:r>
              <a:rPr sz="1650" b="1" dirty="0">
                <a:solidFill>
                  <a:srgbClr val="2D82C2"/>
                </a:solidFill>
                <a:latin typeface="Trebuchet MS"/>
                <a:cs typeface="Trebuchet MS"/>
              </a:rPr>
              <a:t>Annual</a:t>
            </a:r>
            <a:r>
              <a:rPr sz="1650" b="1" spc="165" dirty="0">
                <a:solidFill>
                  <a:srgbClr val="2D82C2"/>
                </a:solidFill>
                <a:latin typeface="Trebuchet MS"/>
                <a:cs typeface="Trebuchet MS"/>
              </a:rPr>
              <a:t> </a:t>
            </a:r>
            <a:r>
              <a:rPr sz="1650" b="1" spc="-10" dirty="0">
                <a:solidFill>
                  <a:srgbClr val="2D82C2"/>
                </a:solidFill>
                <a:latin typeface="Trebuchet MS"/>
                <a:cs typeface="Trebuchet MS"/>
              </a:rPr>
              <a:t>Review</a:t>
            </a:r>
            <a:endParaRPr sz="1650">
              <a:latin typeface="Trebuchet MS"/>
              <a:cs typeface="Trebuchet M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1044237" y="671512"/>
            <a:ext cx="542925" cy="542925"/>
          </a:xfrm>
          <a:custGeom>
            <a:avLst/>
            <a:gdLst/>
            <a:ahLst/>
            <a:cxnLst/>
            <a:rect l="l" t="t" r="r" b="b"/>
            <a:pathLst>
              <a:path w="542925" h="542925">
                <a:moveTo>
                  <a:pt x="271462" y="542925"/>
                </a:moveTo>
                <a:lnTo>
                  <a:pt x="199358" y="533304"/>
                </a:lnTo>
                <a:lnTo>
                  <a:pt x="134493" y="505968"/>
                </a:lnTo>
                <a:lnTo>
                  <a:pt x="79534" y="463486"/>
                </a:lnTo>
                <a:lnTo>
                  <a:pt x="37052" y="408527"/>
                </a:lnTo>
                <a:lnTo>
                  <a:pt x="9715" y="343662"/>
                </a:lnTo>
                <a:lnTo>
                  <a:pt x="0" y="271462"/>
                </a:lnTo>
                <a:lnTo>
                  <a:pt x="9715" y="199263"/>
                </a:lnTo>
                <a:lnTo>
                  <a:pt x="37052" y="134493"/>
                </a:lnTo>
                <a:lnTo>
                  <a:pt x="79534" y="79533"/>
                </a:lnTo>
                <a:lnTo>
                  <a:pt x="134493" y="37052"/>
                </a:lnTo>
                <a:lnTo>
                  <a:pt x="199263" y="9715"/>
                </a:lnTo>
                <a:lnTo>
                  <a:pt x="271462" y="0"/>
                </a:lnTo>
                <a:lnTo>
                  <a:pt x="344281" y="9715"/>
                </a:lnTo>
                <a:lnTo>
                  <a:pt x="343793" y="9715"/>
                </a:lnTo>
                <a:lnTo>
                  <a:pt x="408555" y="37052"/>
                </a:lnTo>
                <a:lnTo>
                  <a:pt x="463465" y="79533"/>
                </a:lnTo>
                <a:lnTo>
                  <a:pt x="505913" y="134493"/>
                </a:lnTo>
                <a:lnTo>
                  <a:pt x="533209" y="199263"/>
                </a:lnTo>
                <a:lnTo>
                  <a:pt x="542925" y="271462"/>
                </a:lnTo>
                <a:lnTo>
                  <a:pt x="533264" y="343662"/>
                </a:lnTo>
                <a:lnTo>
                  <a:pt x="505894" y="408527"/>
                </a:lnTo>
                <a:lnTo>
                  <a:pt x="463363" y="463486"/>
                </a:lnTo>
                <a:lnTo>
                  <a:pt x="408301" y="505968"/>
                </a:lnTo>
                <a:lnTo>
                  <a:pt x="343436" y="533304"/>
                </a:lnTo>
                <a:lnTo>
                  <a:pt x="342954" y="533304"/>
                </a:lnTo>
                <a:lnTo>
                  <a:pt x="271462" y="542925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6516350" y="8415337"/>
            <a:ext cx="971550" cy="971550"/>
          </a:xfrm>
          <a:custGeom>
            <a:avLst/>
            <a:gdLst/>
            <a:ahLst/>
            <a:cxnLst/>
            <a:rect l="l" t="t" r="r" b="b"/>
            <a:pathLst>
              <a:path w="971550" h="971550">
                <a:moveTo>
                  <a:pt x="485774" y="971549"/>
                </a:moveTo>
                <a:lnTo>
                  <a:pt x="413956" y="966311"/>
                </a:lnTo>
                <a:lnTo>
                  <a:pt x="345471" y="950975"/>
                </a:lnTo>
                <a:lnTo>
                  <a:pt x="280987" y="926401"/>
                </a:lnTo>
                <a:lnTo>
                  <a:pt x="221265" y="893254"/>
                </a:lnTo>
                <a:lnTo>
                  <a:pt x="167068" y="852392"/>
                </a:lnTo>
                <a:lnTo>
                  <a:pt x="119157" y="804481"/>
                </a:lnTo>
                <a:lnTo>
                  <a:pt x="78295" y="750284"/>
                </a:lnTo>
                <a:lnTo>
                  <a:pt x="45148" y="690562"/>
                </a:lnTo>
                <a:lnTo>
                  <a:pt x="20573" y="626078"/>
                </a:lnTo>
                <a:lnTo>
                  <a:pt x="5238" y="557593"/>
                </a:lnTo>
                <a:lnTo>
                  <a:pt x="0" y="485774"/>
                </a:lnTo>
                <a:lnTo>
                  <a:pt x="5238" y="413956"/>
                </a:lnTo>
                <a:lnTo>
                  <a:pt x="20573" y="345471"/>
                </a:lnTo>
                <a:lnTo>
                  <a:pt x="45148" y="280987"/>
                </a:lnTo>
                <a:lnTo>
                  <a:pt x="78295" y="221265"/>
                </a:lnTo>
                <a:lnTo>
                  <a:pt x="119157" y="167068"/>
                </a:lnTo>
                <a:lnTo>
                  <a:pt x="167068" y="119157"/>
                </a:lnTo>
                <a:lnTo>
                  <a:pt x="221265" y="78295"/>
                </a:lnTo>
                <a:lnTo>
                  <a:pt x="280987" y="45148"/>
                </a:lnTo>
                <a:lnTo>
                  <a:pt x="345471" y="20573"/>
                </a:lnTo>
                <a:lnTo>
                  <a:pt x="414051" y="5238"/>
                </a:lnTo>
                <a:lnTo>
                  <a:pt x="485774" y="0"/>
                </a:lnTo>
                <a:lnTo>
                  <a:pt x="557498" y="5238"/>
                </a:lnTo>
                <a:lnTo>
                  <a:pt x="626078" y="20573"/>
                </a:lnTo>
                <a:lnTo>
                  <a:pt x="690562" y="45148"/>
                </a:lnTo>
                <a:lnTo>
                  <a:pt x="750284" y="78295"/>
                </a:lnTo>
                <a:lnTo>
                  <a:pt x="804481" y="119157"/>
                </a:lnTo>
                <a:lnTo>
                  <a:pt x="852392" y="167068"/>
                </a:lnTo>
                <a:lnTo>
                  <a:pt x="893254" y="221265"/>
                </a:lnTo>
                <a:lnTo>
                  <a:pt x="926401" y="280987"/>
                </a:lnTo>
                <a:lnTo>
                  <a:pt x="950975" y="345471"/>
                </a:lnTo>
                <a:lnTo>
                  <a:pt x="966311" y="413956"/>
                </a:lnTo>
                <a:lnTo>
                  <a:pt x="971549" y="485774"/>
                </a:lnTo>
                <a:lnTo>
                  <a:pt x="966215" y="557593"/>
                </a:lnTo>
                <a:lnTo>
                  <a:pt x="950880" y="626078"/>
                </a:lnTo>
                <a:lnTo>
                  <a:pt x="926306" y="690562"/>
                </a:lnTo>
                <a:lnTo>
                  <a:pt x="893159" y="750284"/>
                </a:lnTo>
                <a:lnTo>
                  <a:pt x="852296" y="804481"/>
                </a:lnTo>
                <a:lnTo>
                  <a:pt x="804386" y="852392"/>
                </a:lnTo>
                <a:lnTo>
                  <a:pt x="750188" y="893254"/>
                </a:lnTo>
                <a:lnTo>
                  <a:pt x="690467" y="926401"/>
                </a:lnTo>
                <a:lnTo>
                  <a:pt x="625982" y="950975"/>
                </a:lnTo>
                <a:lnTo>
                  <a:pt x="557498" y="966311"/>
                </a:lnTo>
                <a:lnTo>
                  <a:pt x="485774" y="971549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030575" y="9201150"/>
            <a:ext cx="371474" cy="371474"/>
          </a:xfrm>
          <a:prstGeom prst="rect">
            <a:avLst/>
          </a:prstGeom>
        </p:spPr>
      </p:pic>
      <p:grpSp>
        <p:nvGrpSpPr>
          <p:cNvPr id="17" name="object 17"/>
          <p:cNvGrpSpPr/>
          <p:nvPr/>
        </p:nvGrpSpPr>
        <p:grpSpPr>
          <a:xfrm>
            <a:off x="71437" y="5729284"/>
            <a:ext cx="6186170" cy="4514850"/>
            <a:chOff x="71437" y="5729284"/>
            <a:chExt cx="6186170" cy="4514850"/>
          </a:xfrm>
        </p:grpSpPr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0087" y="9615487"/>
              <a:ext cx="5557167" cy="442912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437" y="5729284"/>
              <a:ext cx="2600237" cy="4514846"/>
            </a:xfrm>
            <a:prstGeom prst="rect">
              <a:avLst/>
            </a:prstGeom>
          </p:spPr>
        </p:pic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096962" y="621092"/>
            <a:ext cx="351599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-10" dirty="0"/>
              <a:t>AGENDA</a:t>
            </a:r>
            <a:endParaRPr sz="720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400">
              <a:lnSpc>
                <a:spcPct val="100000"/>
              </a:lnSpc>
            </a:pPr>
            <a:fld id="{81D60167-4931-47E6-BA6A-407CBD079E47}" type="slidenum">
              <a:rPr spc="-50" dirty="0"/>
              <a:t>3</a:t>
            </a:fld>
            <a:endParaRPr spc="-50" dirty="0"/>
          </a:p>
        </p:txBody>
      </p:sp>
      <p:sp>
        <p:nvSpPr>
          <p:cNvPr id="21" name="object 21"/>
          <p:cNvSpPr txBox="1"/>
          <p:nvPr/>
        </p:nvSpPr>
        <p:spPr>
          <a:xfrm>
            <a:off x="4138874" y="2128719"/>
            <a:ext cx="6896100" cy="5770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6884" indent="-464184">
              <a:lnSpc>
                <a:spcPts val="5035"/>
              </a:lnSpc>
              <a:spcBef>
                <a:spcPts val="100"/>
              </a:spcBef>
              <a:buAutoNum type="arabicPeriod"/>
              <a:tabLst>
                <a:tab pos="476884" algn="l"/>
                <a:tab pos="2543810" algn="l"/>
              </a:tabLst>
            </a:pPr>
            <a:r>
              <a:rPr sz="4200" spc="120" dirty="0">
                <a:solidFill>
                  <a:srgbClr val="0D0D0D"/>
                </a:solidFill>
                <a:latin typeface="Times New Roman"/>
                <a:cs typeface="Times New Roman"/>
              </a:rPr>
              <a:t>Problem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4200" spc="120" dirty="0">
                <a:solidFill>
                  <a:srgbClr val="0D0D0D"/>
                </a:solidFill>
                <a:latin typeface="Times New Roman"/>
                <a:cs typeface="Times New Roman"/>
              </a:rPr>
              <a:t>Statement</a:t>
            </a:r>
            <a:endParaRPr sz="4200">
              <a:latin typeface="Times New Roman"/>
              <a:cs typeface="Times New Roman"/>
            </a:endParaRPr>
          </a:p>
          <a:p>
            <a:pPr marL="476884" indent="-464184">
              <a:lnSpc>
                <a:spcPts val="5025"/>
              </a:lnSpc>
              <a:buAutoNum type="arabicPeriod"/>
              <a:tabLst>
                <a:tab pos="476884" algn="l"/>
                <a:tab pos="2221865" algn="l"/>
              </a:tabLst>
            </a:pPr>
            <a:r>
              <a:rPr sz="4200" spc="90" dirty="0">
                <a:solidFill>
                  <a:srgbClr val="0D0D0D"/>
                </a:solidFill>
                <a:latin typeface="Times New Roman"/>
                <a:cs typeface="Times New Roman"/>
              </a:rPr>
              <a:t>Project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4200" spc="-10" dirty="0">
                <a:solidFill>
                  <a:srgbClr val="0D0D0D"/>
                </a:solidFill>
                <a:latin typeface="Times New Roman"/>
                <a:cs typeface="Times New Roman"/>
              </a:rPr>
              <a:t>Overview</a:t>
            </a:r>
            <a:endParaRPr sz="4200">
              <a:latin typeface="Times New Roman"/>
              <a:cs typeface="Times New Roman"/>
            </a:endParaRPr>
          </a:p>
          <a:p>
            <a:pPr marL="476884" indent="-464184">
              <a:lnSpc>
                <a:spcPts val="5025"/>
              </a:lnSpc>
              <a:buAutoNum type="arabicPeriod"/>
              <a:tabLst>
                <a:tab pos="476884" algn="l"/>
                <a:tab pos="1555115" algn="l"/>
              </a:tabLst>
            </a:pPr>
            <a:r>
              <a:rPr sz="4200" spc="190" dirty="0">
                <a:solidFill>
                  <a:srgbClr val="0D0D0D"/>
                </a:solidFill>
                <a:latin typeface="Times New Roman"/>
                <a:cs typeface="Times New Roman"/>
              </a:rPr>
              <a:t>End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4200" spc="85" dirty="0">
                <a:solidFill>
                  <a:srgbClr val="0D0D0D"/>
                </a:solidFill>
                <a:latin typeface="Times New Roman"/>
                <a:cs typeface="Times New Roman"/>
              </a:rPr>
              <a:t>Users</a:t>
            </a:r>
            <a:endParaRPr sz="4200">
              <a:latin typeface="Times New Roman"/>
              <a:cs typeface="Times New Roman"/>
            </a:endParaRPr>
          </a:p>
          <a:p>
            <a:pPr marL="476884" indent="-464184">
              <a:lnSpc>
                <a:spcPts val="5025"/>
              </a:lnSpc>
              <a:buAutoNum type="arabicPeriod"/>
              <a:tabLst>
                <a:tab pos="476884" algn="l"/>
                <a:tab pos="1905000" algn="l"/>
                <a:tab pos="2893695" algn="l"/>
              </a:tabLst>
            </a:pPr>
            <a:r>
              <a:rPr sz="4200" spc="105" dirty="0">
                <a:solidFill>
                  <a:srgbClr val="0D0D0D"/>
                </a:solidFill>
                <a:latin typeface="Times New Roman"/>
                <a:cs typeface="Times New Roman"/>
              </a:rPr>
              <a:t>Tools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4200" spc="195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4200" spc="60" dirty="0">
                <a:solidFill>
                  <a:srgbClr val="0D0D0D"/>
                </a:solidFill>
                <a:latin typeface="Times New Roman"/>
                <a:cs typeface="Times New Roman"/>
              </a:rPr>
              <a:t>Technologies</a:t>
            </a:r>
            <a:endParaRPr sz="4200">
              <a:latin typeface="Times New Roman"/>
              <a:cs typeface="Times New Roman"/>
            </a:endParaRPr>
          </a:p>
          <a:p>
            <a:pPr marL="476884" indent="-464184">
              <a:lnSpc>
                <a:spcPts val="5025"/>
              </a:lnSpc>
              <a:buAutoNum type="arabicPeriod"/>
              <a:tabLst>
                <a:tab pos="476884" algn="l"/>
                <a:tab pos="2665730" algn="l"/>
                <a:tab pos="4237990" algn="l"/>
                <a:tab pos="5226685" algn="l"/>
              </a:tabLst>
            </a:pPr>
            <a:r>
              <a:rPr sz="4200" spc="120" dirty="0">
                <a:solidFill>
                  <a:srgbClr val="0D0D0D"/>
                </a:solidFill>
                <a:latin typeface="Times New Roman"/>
                <a:cs typeface="Times New Roman"/>
              </a:rPr>
              <a:t>Portfolio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4200" spc="40" dirty="0">
                <a:solidFill>
                  <a:srgbClr val="0D0D0D"/>
                </a:solidFill>
                <a:latin typeface="Times New Roman"/>
                <a:cs typeface="Times New Roman"/>
              </a:rPr>
              <a:t>design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4200" spc="19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4200" spc="170" dirty="0">
                <a:solidFill>
                  <a:srgbClr val="0D0D0D"/>
                </a:solidFill>
                <a:latin typeface="Times New Roman"/>
                <a:cs typeface="Times New Roman"/>
              </a:rPr>
              <a:t>Layout</a:t>
            </a:r>
            <a:endParaRPr sz="4200">
              <a:latin typeface="Times New Roman"/>
              <a:cs typeface="Times New Roman"/>
            </a:endParaRPr>
          </a:p>
          <a:p>
            <a:pPr marL="476884" indent="-464184">
              <a:lnSpc>
                <a:spcPts val="5025"/>
              </a:lnSpc>
              <a:buAutoNum type="arabicPeriod"/>
              <a:tabLst>
                <a:tab pos="476884" algn="l"/>
                <a:tab pos="2582545" algn="l"/>
                <a:tab pos="3571875" algn="l"/>
              </a:tabLst>
            </a:pPr>
            <a:r>
              <a:rPr sz="4200" spc="140" dirty="0">
                <a:solidFill>
                  <a:srgbClr val="0D0D0D"/>
                </a:solidFill>
                <a:latin typeface="Times New Roman"/>
                <a:cs typeface="Times New Roman"/>
              </a:rPr>
              <a:t>Features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4200" spc="19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4200" spc="130" dirty="0">
                <a:solidFill>
                  <a:srgbClr val="0D0D0D"/>
                </a:solidFill>
                <a:latin typeface="Times New Roman"/>
                <a:cs typeface="Times New Roman"/>
              </a:rPr>
              <a:t>Functionality</a:t>
            </a:r>
            <a:endParaRPr sz="4200">
              <a:latin typeface="Times New Roman"/>
              <a:cs typeface="Times New Roman"/>
            </a:endParaRPr>
          </a:p>
          <a:p>
            <a:pPr marL="476884" indent="-464184">
              <a:lnSpc>
                <a:spcPts val="5025"/>
              </a:lnSpc>
              <a:buAutoNum type="arabicPeriod"/>
              <a:tabLst>
                <a:tab pos="476884" algn="l"/>
                <a:tab pos="2282825" algn="l"/>
                <a:tab pos="3271520" algn="l"/>
              </a:tabLst>
            </a:pPr>
            <a:r>
              <a:rPr sz="4200" spc="90" dirty="0">
                <a:solidFill>
                  <a:srgbClr val="0D0D0D"/>
                </a:solidFill>
                <a:latin typeface="Times New Roman"/>
                <a:cs typeface="Times New Roman"/>
              </a:rPr>
              <a:t>Results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4200" spc="195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4200" spc="65" dirty="0">
                <a:solidFill>
                  <a:srgbClr val="0D0D0D"/>
                </a:solidFill>
                <a:latin typeface="Times New Roman"/>
                <a:cs typeface="Times New Roman"/>
              </a:rPr>
              <a:t>Screenshots</a:t>
            </a:r>
            <a:endParaRPr sz="4200">
              <a:latin typeface="Times New Roman"/>
              <a:cs typeface="Times New Roman"/>
            </a:endParaRPr>
          </a:p>
          <a:p>
            <a:pPr marL="476884" indent="-464184">
              <a:lnSpc>
                <a:spcPts val="5025"/>
              </a:lnSpc>
              <a:buAutoNum type="arabicPeriod"/>
              <a:tabLst>
                <a:tab pos="476884" algn="l"/>
              </a:tabLst>
            </a:pPr>
            <a:r>
              <a:rPr sz="4200" spc="100" dirty="0">
                <a:solidFill>
                  <a:srgbClr val="0D0D0D"/>
                </a:solidFill>
                <a:latin typeface="Times New Roman"/>
                <a:cs typeface="Times New Roman"/>
              </a:rPr>
              <a:t>Conclusion</a:t>
            </a:r>
            <a:endParaRPr sz="4200">
              <a:latin typeface="Times New Roman"/>
              <a:cs typeface="Times New Roman"/>
            </a:endParaRPr>
          </a:p>
          <a:p>
            <a:pPr marL="476884" indent="-464184">
              <a:lnSpc>
                <a:spcPts val="5035"/>
              </a:lnSpc>
              <a:buAutoNum type="arabicPeriod"/>
              <a:tabLst>
                <a:tab pos="476884" algn="l"/>
                <a:tab pos="2254885" algn="l"/>
              </a:tabLst>
            </a:pPr>
            <a:r>
              <a:rPr sz="4200" spc="190" dirty="0">
                <a:solidFill>
                  <a:srgbClr val="0D0D0D"/>
                </a:solidFill>
                <a:latin typeface="Times New Roman"/>
                <a:cs typeface="Times New Roman"/>
              </a:rPr>
              <a:t>Github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4200" spc="130" dirty="0">
                <a:solidFill>
                  <a:srgbClr val="0D0D0D"/>
                </a:solidFill>
                <a:latin typeface="Times New Roman"/>
                <a:cs typeface="Times New Roman"/>
              </a:rPr>
              <a:t>Link</a:t>
            </a:r>
            <a:endParaRPr sz="4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030325" y="8043862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685799"/>
                </a:moveTo>
                <a:lnTo>
                  <a:pt x="0" y="685799"/>
                </a:lnTo>
                <a:lnTo>
                  <a:pt x="0" y="0"/>
                </a:lnTo>
                <a:lnTo>
                  <a:pt x="685799" y="0"/>
                </a:lnTo>
                <a:lnTo>
                  <a:pt x="685799" y="685799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1987212" y="4400550"/>
            <a:ext cx="4142740" cy="4886325"/>
            <a:chOff x="11987212" y="4400550"/>
            <a:chExt cx="4142740" cy="4886325"/>
          </a:xfrm>
        </p:grpSpPr>
        <p:sp>
          <p:nvSpPr>
            <p:cNvPr id="4" name="object 4"/>
            <p:cNvSpPr/>
            <p:nvPr/>
          </p:nvSpPr>
          <p:spPr>
            <a:xfrm>
              <a:off x="14030324" y="8843962"/>
              <a:ext cx="271780" cy="271780"/>
            </a:xfrm>
            <a:custGeom>
              <a:avLst/>
              <a:gdLst/>
              <a:ahLst/>
              <a:cxnLst/>
              <a:rect l="l" t="t" r="r" b="b"/>
              <a:pathLst>
                <a:path w="271780" h="271779">
                  <a:moveTo>
                    <a:pt x="271462" y="271462"/>
                  </a:moveTo>
                  <a:lnTo>
                    <a:pt x="0" y="271462"/>
                  </a:lnTo>
                  <a:lnTo>
                    <a:pt x="0" y="0"/>
                  </a:lnTo>
                  <a:lnTo>
                    <a:pt x="271462" y="0"/>
                  </a:lnTo>
                  <a:lnTo>
                    <a:pt x="271462" y="271462"/>
                  </a:lnTo>
                  <a:close/>
                </a:path>
              </a:pathLst>
            </a:custGeom>
            <a:solidFill>
              <a:srgbClr val="2D9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987212" y="4400550"/>
              <a:ext cx="4142491" cy="4886324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10044111" y="2543175"/>
            <a:ext cx="471805" cy="486409"/>
          </a:xfrm>
          <a:custGeom>
            <a:avLst/>
            <a:gdLst/>
            <a:ahLst/>
            <a:cxnLst/>
            <a:rect l="l" t="t" r="r" b="b"/>
            <a:pathLst>
              <a:path w="471804" h="486410">
                <a:moveTo>
                  <a:pt x="471487" y="486221"/>
                </a:moveTo>
                <a:lnTo>
                  <a:pt x="0" y="486221"/>
                </a:lnTo>
                <a:lnTo>
                  <a:pt x="0" y="0"/>
                </a:lnTo>
                <a:lnTo>
                  <a:pt x="471487" y="0"/>
                </a:lnTo>
                <a:lnTo>
                  <a:pt x="471487" y="486221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238407" y="828292"/>
            <a:ext cx="8428990" cy="9969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350" dirty="0"/>
              <a:t>PROBLEM</a:t>
            </a:r>
            <a:r>
              <a:rPr sz="6350" spc="975" dirty="0"/>
              <a:t> </a:t>
            </a:r>
            <a:r>
              <a:rPr sz="6350" spc="-10" dirty="0"/>
              <a:t>STATEMENT</a:t>
            </a:r>
            <a:endParaRPr sz="63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59332" y="9701212"/>
            <a:ext cx="262423" cy="266699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329846" y="2490468"/>
            <a:ext cx="10822940" cy="3856354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2700" marR="586105">
              <a:lnSpc>
                <a:spcPts val="5030"/>
              </a:lnSpc>
              <a:spcBef>
                <a:spcPts val="275"/>
              </a:spcBef>
            </a:pPr>
            <a:r>
              <a:rPr sz="4200" dirty="0">
                <a:latin typeface="Calibri"/>
                <a:cs typeface="Calibri"/>
              </a:rPr>
              <a:t>In</a:t>
            </a:r>
            <a:r>
              <a:rPr sz="4200" spc="-9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today’s</a:t>
            </a:r>
            <a:r>
              <a:rPr sz="4200" spc="-9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competitive</a:t>
            </a:r>
            <a:r>
              <a:rPr sz="4200" spc="-9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digital</a:t>
            </a:r>
            <a:r>
              <a:rPr sz="4200" spc="-9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world,</a:t>
            </a:r>
            <a:r>
              <a:rPr sz="4200" spc="-95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individuals </a:t>
            </a:r>
            <a:r>
              <a:rPr sz="4200" dirty="0">
                <a:latin typeface="Calibri"/>
                <a:cs typeface="Calibri"/>
              </a:rPr>
              <a:t>lack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centralized,</a:t>
            </a:r>
            <a:r>
              <a:rPr sz="4200" spc="-7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professional,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and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visually</a:t>
            </a:r>
            <a:endParaRPr sz="4200">
              <a:latin typeface="Calibri"/>
              <a:cs typeface="Calibri"/>
            </a:endParaRPr>
          </a:p>
          <a:p>
            <a:pPr marL="12700">
              <a:lnSpc>
                <a:spcPts val="4845"/>
              </a:lnSpc>
            </a:pPr>
            <a:r>
              <a:rPr sz="4200" dirty="0">
                <a:latin typeface="Calibri"/>
                <a:cs typeface="Calibri"/>
              </a:rPr>
              <a:t>appealing</a:t>
            </a:r>
            <a:r>
              <a:rPr sz="4200" spc="-9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platform</a:t>
            </a:r>
            <a:r>
              <a:rPr sz="4200" spc="-8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to</a:t>
            </a:r>
            <a:r>
              <a:rPr sz="4200" spc="-8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showcase</a:t>
            </a:r>
            <a:r>
              <a:rPr sz="4200" spc="-9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their</a:t>
            </a:r>
            <a:r>
              <a:rPr sz="4200" spc="-85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academic</a:t>
            </a:r>
            <a:endParaRPr sz="4200">
              <a:latin typeface="Calibri"/>
              <a:cs typeface="Calibri"/>
            </a:endParaRPr>
          </a:p>
          <a:p>
            <a:pPr marL="12700">
              <a:lnSpc>
                <a:spcPts val="5025"/>
              </a:lnSpc>
            </a:pPr>
            <a:r>
              <a:rPr sz="4200" spc="-10" dirty="0">
                <a:latin typeface="Calibri"/>
                <a:cs typeface="Calibri"/>
              </a:rPr>
              <a:t>achievements,</a:t>
            </a:r>
            <a:r>
              <a:rPr sz="4200" spc="-6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skills,</a:t>
            </a:r>
            <a:r>
              <a:rPr sz="4200" spc="-6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and</a:t>
            </a:r>
            <a:r>
              <a:rPr sz="4200" spc="-60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projects.</a:t>
            </a:r>
            <a:endParaRPr sz="4200">
              <a:latin typeface="Calibri"/>
              <a:cs typeface="Calibri"/>
            </a:endParaRPr>
          </a:p>
          <a:p>
            <a:pPr marL="12700">
              <a:lnSpc>
                <a:spcPts val="5025"/>
              </a:lnSpc>
            </a:pPr>
            <a:r>
              <a:rPr sz="4200" dirty="0">
                <a:latin typeface="Calibri"/>
                <a:cs typeface="Calibri"/>
              </a:rPr>
              <a:t>A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digital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portfolio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is</a:t>
            </a:r>
            <a:r>
              <a:rPr sz="4200" spc="-4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necessary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to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present</a:t>
            </a:r>
            <a:endParaRPr sz="4200">
              <a:latin typeface="Calibri"/>
              <a:cs typeface="Calibri"/>
            </a:endParaRPr>
          </a:p>
          <a:p>
            <a:pPr marL="12700">
              <a:lnSpc>
                <a:spcPts val="5030"/>
              </a:lnSpc>
            </a:pPr>
            <a:r>
              <a:rPr sz="4200" dirty="0">
                <a:latin typeface="Calibri"/>
                <a:cs typeface="Calibri"/>
              </a:rPr>
              <a:t>personal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and</a:t>
            </a:r>
            <a:r>
              <a:rPr sz="4200" spc="-6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professional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information</a:t>
            </a:r>
            <a:r>
              <a:rPr sz="4200" spc="-65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effectively.</a:t>
            </a:r>
            <a:endParaRPr sz="42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400">
              <a:lnSpc>
                <a:spcPct val="100000"/>
              </a:lnSpc>
            </a:pPr>
            <a:fld id="{81D60167-4931-47E6-BA6A-407CBD079E47}" type="slidenum">
              <a:rPr spc="-50" dirty="0"/>
              <a:t>4</a:t>
            </a:fld>
            <a:endParaRPr spc="-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030325" y="8043862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685799"/>
                </a:moveTo>
                <a:lnTo>
                  <a:pt x="0" y="685799"/>
                </a:lnTo>
                <a:lnTo>
                  <a:pt x="0" y="0"/>
                </a:lnTo>
                <a:lnTo>
                  <a:pt x="685799" y="0"/>
                </a:lnTo>
                <a:lnTo>
                  <a:pt x="685799" y="685799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2987337" y="3971925"/>
            <a:ext cx="5300980" cy="5715000"/>
            <a:chOff x="12987337" y="3971925"/>
            <a:chExt cx="5300980" cy="5715000"/>
          </a:xfrm>
        </p:grpSpPr>
        <p:sp>
          <p:nvSpPr>
            <p:cNvPr id="4" name="object 4"/>
            <p:cNvSpPr/>
            <p:nvPr/>
          </p:nvSpPr>
          <p:spPr>
            <a:xfrm>
              <a:off x="14030324" y="8843962"/>
              <a:ext cx="271780" cy="271780"/>
            </a:xfrm>
            <a:custGeom>
              <a:avLst/>
              <a:gdLst/>
              <a:ahLst/>
              <a:cxnLst/>
              <a:rect l="l" t="t" r="r" b="b"/>
              <a:pathLst>
                <a:path w="271780" h="271779">
                  <a:moveTo>
                    <a:pt x="271462" y="271462"/>
                  </a:moveTo>
                  <a:lnTo>
                    <a:pt x="0" y="271462"/>
                  </a:lnTo>
                  <a:lnTo>
                    <a:pt x="0" y="0"/>
                  </a:lnTo>
                  <a:lnTo>
                    <a:pt x="271462" y="0"/>
                  </a:lnTo>
                  <a:lnTo>
                    <a:pt x="271462" y="271462"/>
                  </a:lnTo>
                  <a:close/>
                </a:path>
              </a:pathLst>
            </a:custGeom>
            <a:solidFill>
              <a:srgbClr val="2D9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987337" y="3971925"/>
              <a:ext cx="5300662" cy="5714999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10044111" y="2543175"/>
            <a:ext cx="471805" cy="486409"/>
          </a:xfrm>
          <a:custGeom>
            <a:avLst/>
            <a:gdLst/>
            <a:ahLst/>
            <a:cxnLst/>
            <a:rect l="l" t="t" r="r" b="b"/>
            <a:pathLst>
              <a:path w="471804" h="486410">
                <a:moveTo>
                  <a:pt x="471487" y="486221"/>
                </a:moveTo>
                <a:lnTo>
                  <a:pt x="0" y="486221"/>
                </a:lnTo>
                <a:lnTo>
                  <a:pt x="0" y="0"/>
                </a:lnTo>
                <a:lnTo>
                  <a:pt x="471487" y="0"/>
                </a:lnTo>
                <a:lnTo>
                  <a:pt x="471487" y="486221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096962" y="1210150"/>
            <a:ext cx="7867650" cy="9969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3914775" algn="l"/>
              </a:tabLst>
            </a:pPr>
            <a:r>
              <a:rPr sz="6350" spc="-10" dirty="0"/>
              <a:t>PROJECT</a:t>
            </a:r>
            <a:r>
              <a:rPr sz="6350" dirty="0"/>
              <a:t>	</a:t>
            </a:r>
            <a:r>
              <a:rPr sz="6350" spc="-10" dirty="0"/>
              <a:t>OVERVIEW</a:t>
            </a:r>
            <a:endParaRPr sz="63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59332" y="9701212"/>
            <a:ext cx="262423" cy="266699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88402" y="2733357"/>
            <a:ext cx="11102340" cy="5132705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2700" marR="5080">
              <a:lnSpc>
                <a:spcPts val="5030"/>
              </a:lnSpc>
              <a:spcBef>
                <a:spcPts val="275"/>
              </a:spcBef>
            </a:pPr>
            <a:r>
              <a:rPr sz="4200" dirty="0">
                <a:latin typeface="Calibri"/>
                <a:cs typeface="Calibri"/>
              </a:rPr>
              <a:t>The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Digital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Portfolio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Website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is</a:t>
            </a:r>
            <a:r>
              <a:rPr sz="4200" spc="-6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personal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platform </a:t>
            </a:r>
            <a:r>
              <a:rPr sz="4200" dirty="0">
                <a:latin typeface="Calibri"/>
                <a:cs typeface="Calibri"/>
              </a:rPr>
              <a:t>designed</a:t>
            </a:r>
            <a:r>
              <a:rPr sz="4200" spc="-10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to</a:t>
            </a:r>
            <a:r>
              <a:rPr sz="4200" spc="-10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highlight</a:t>
            </a:r>
            <a:r>
              <a:rPr sz="4200" spc="-10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academic,</a:t>
            </a:r>
            <a:r>
              <a:rPr sz="4200" spc="-10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technical,</a:t>
            </a:r>
            <a:r>
              <a:rPr sz="4200" spc="-100" dirty="0">
                <a:latin typeface="Calibri"/>
                <a:cs typeface="Calibri"/>
              </a:rPr>
              <a:t> </a:t>
            </a:r>
            <a:r>
              <a:rPr sz="4200" spc="-25" dirty="0">
                <a:latin typeface="Calibri"/>
                <a:cs typeface="Calibri"/>
              </a:rPr>
              <a:t>and </a:t>
            </a:r>
            <a:r>
              <a:rPr sz="4200" dirty="0">
                <a:latin typeface="Calibri"/>
                <a:cs typeface="Calibri"/>
              </a:rPr>
              <a:t>creative</a:t>
            </a:r>
            <a:r>
              <a:rPr sz="4200" spc="-150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skills.</a:t>
            </a:r>
            <a:endParaRPr sz="4200">
              <a:latin typeface="Calibri"/>
              <a:cs typeface="Calibri"/>
            </a:endParaRPr>
          </a:p>
          <a:p>
            <a:pPr marL="12700">
              <a:lnSpc>
                <a:spcPts val="4840"/>
              </a:lnSpc>
            </a:pPr>
            <a:r>
              <a:rPr sz="4200" dirty="0">
                <a:latin typeface="Calibri"/>
                <a:cs typeface="Calibri"/>
              </a:rPr>
              <a:t>It</a:t>
            </a:r>
            <a:r>
              <a:rPr sz="4200" spc="-5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contains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sections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such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as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About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Me,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Education,</a:t>
            </a:r>
            <a:endParaRPr sz="4200">
              <a:latin typeface="Calibri"/>
              <a:cs typeface="Calibri"/>
            </a:endParaRPr>
          </a:p>
          <a:p>
            <a:pPr marL="12700" marR="2012950">
              <a:lnSpc>
                <a:spcPts val="5030"/>
              </a:lnSpc>
              <a:spcBef>
                <a:spcPts val="170"/>
              </a:spcBef>
            </a:pPr>
            <a:r>
              <a:rPr sz="4200" dirty="0">
                <a:latin typeface="Calibri"/>
                <a:cs typeface="Calibri"/>
              </a:rPr>
              <a:t>Projects,</a:t>
            </a:r>
            <a:r>
              <a:rPr sz="4200" spc="-8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Skills,</a:t>
            </a:r>
            <a:r>
              <a:rPr sz="4200" spc="-7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Certifications,</a:t>
            </a:r>
            <a:r>
              <a:rPr sz="4200" spc="-7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and</a:t>
            </a:r>
            <a:r>
              <a:rPr sz="4200" spc="-75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Contact information.</a:t>
            </a:r>
            <a:endParaRPr sz="4200">
              <a:latin typeface="Calibri"/>
              <a:cs typeface="Calibri"/>
            </a:endParaRPr>
          </a:p>
          <a:p>
            <a:pPr marL="12700">
              <a:lnSpc>
                <a:spcPts val="4845"/>
              </a:lnSpc>
            </a:pPr>
            <a:r>
              <a:rPr sz="4200" dirty="0">
                <a:latin typeface="Calibri"/>
                <a:cs typeface="Calibri"/>
              </a:rPr>
              <a:t>The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website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is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responsive,</a:t>
            </a:r>
            <a:r>
              <a:rPr sz="4200" spc="-30" dirty="0">
                <a:latin typeface="Calibri"/>
                <a:cs typeface="Calibri"/>
              </a:rPr>
              <a:t> </a:t>
            </a:r>
            <a:r>
              <a:rPr sz="4200" spc="-25" dirty="0">
                <a:latin typeface="Calibri"/>
                <a:cs typeface="Calibri"/>
              </a:rPr>
              <a:t>user-</a:t>
            </a:r>
            <a:r>
              <a:rPr sz="4200" dirty="0">
                <a:latin typeface="Calibri"/>
                <a:cs typeface="Calibri"/>
              </a:rPr>
              <a:t>friendly,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spc="-25" dirty="0">
                <a:latin typeface="Calibri"/>
                <a:cs typeface="Calibri"/>
              </a:rPr>
              <a:t>and</a:t>
            </a:r>
            <a:endParaRPr sz="4200">
              <a:latin typeface="Calibri"/>
              <a:cs typeface="Calibri"/>
            </a:endParaRPr>
          </a:p>
          <a:p>
            <a:pPr marL="12700">
              <a:lnSpc>
                <a:spcPts val="5030"/>
              </a:lnSpc>
            </a:pPr>
            <a:r>
              <a:rPr sz="4200" spc="-10" dirty="0">
                <a:latin typeface="Calibri"/>
                <a:cs typeface="Calibri"/>
              </a:rPr>
              <a:t>customizable.</a:t>
            </a:r>
            <a:endParaRPr sz="42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400">
              <a:lnSpc>
                <a:spcPct val="100000"/>
              </a:lnSpc>
            </a:pPr>
            <a:fld id="{81D60167-4931-47E6-BA6A-407CBD079E47}" type="slidenum">
              <a:rPr spc="-50" dirty="0"/>
              <a:t>5</a:t>
            </a:fld>
            <a:endParaRPr spc="-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030325" y="8043862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685799"/>
                </a:moveTo>
                <a:lnTo>
                  <a:pt x="0" y="685799"/>
                </a:lnTo>
                <a:lnTo>
                  <a:pt x="0" y="0"/>
                </a:lnTo>
                <a:lnTo>
                  <a:pt x="685799" y="0"/>
                </a:lnTo>
                <a:lnTo>
                  <a:pt x="685799" y="685799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044111" y="2543175"/>
            <a:ext cx="471805" cy="486409"/>
          </a:xfrm>
          <a:custGeom>
            <a:avLst/>
            <a:gdLst/>
            <a:ahLst/>
            <a:cxnLst/>
            <a:rect l="l" t="t" r="r" b="b"/>
            <a:pathLst>
              <a:path w="471804" h="486410">
                <a:moveTo>
                  <a:pt x="471487" y="486221"/>
                </a:moveTo>
                <a:lnTo>
                  <a:pt x="0" y="486221"/>
                </a:lnTo>
                <a:lnTo>
                  <a:pt x="0" y="0"/>
                </a:lnTo>
                <a:lnTo>
                  <a:pt x="471487" y="0"/>
                </a:lnTo>
                <a:lnTo>
                  <a:pt x="471487" y="486221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030325" y="8843962"/>
            <a:ext cx="271780" cy="271780"/>
          </a:xfrm>
          <a:custGeom>
            <a:avLst/>
            <a:gdLst/>
            <a:ahLst/>
            <a:cxnLst/>
            <a:rect l="l" t="t" r="r" b="b"/>
            <a:pathLst>
              <a:path w="271780" h="271779">
                <a:moveTo>
                  <a:pt x="271462" y="271462"/>
                </a:moveTo>
                <a:lnTo>
                  <a:pt x="0" y="271462"/>
                </a:lnTo>
                <a:lnTo>
                  <a:pt x="0" y="0"/>
                </a:lnTo>
                <a:lnTo>
                  <a:pt x="271462" y="0"/>
                </a:lnTo>
                <a:lnTo>
                  <a:pt x="271462" y="271462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7212" rIns="0" bIns="0" rtlCol="0">
            <a:spAutoFit/>
          </a:bodyPr>
          <a:lstStyle/>
          <a:p>
            <a:pPr marL="224154">
              <a:lnSpc>
                <a:spcPct val="100000"/>
              </a:lnSpc>
              <a:spcBef>
                <a:spcPts val="100"/>
              </a:spcBef>
            </a:pPr>
            <a:r>
              <a:rPr sz="4800" dirty="0"/>
              <a:t>WHO</a:t>
            </a:r>
            <a:r>
              <a:rPr sz="4800" spc="-100" dirty="0"/>
              <a:t> </a:t>
            </a:r>
            <a:r>
              <a:rPr sz="4800" dirty="0"/>
              <a:t>ARE</a:t>
            </a:r>
            <a:r>
              <a:rPr sz="4800" spc="-100" dirty="0"/>
              <a:t> </a:t>
            </a:r>
            <a:r>
              <a:rPr sz="4800" dirty="0"/>
              <a:t>THE</a:t>
            </a:r>
            <a:r>
              <a:rPr sz="4800" spc="-100" dirty="0"/>
              <a:t> </a:t>
            </a:r>
            <a:r>
              <a:rPr sz="4800" dirty="0"/>
              <a:t>END</a:t>
            </a:r>
            <a:r>
              <a:rPr sz="4800" spc="-100" dirty="0"/>
              <a:t> </a:t>
            </a:r>
            <a:r>
              <a:rPr sz="4800" spc="-10" dirty="0"/>
              <a:t>USERS?</a:t>
            </a:r>
            <a:endParaRPr sz="48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5850" y="9258300"/>
            <a:ext cx="3270441" cy="728662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668820" y="3072158"/>
            <a:ext cx="12116435" cy="2580005"/>
          </a:xfrm>
          <a:prstGeom prst="rect">
            <a:avLst/>
          </a:prstGeom>
        </p:spPr>
        <p:txBody>
          <a:bodyPr vert="horz" wrap="square" lIns="0" tIns="29844" rIns="0" bIns="0" rtlCol="0">
            <a:spAutoFit/>
          </a:bodyPr>
          <a:lstStyle/>
          <a:p>
            <a:pPr marL="12700" marR="5080">
              <a:lnSpc>
                <a:spcPts val="5020"/>
              </a:lnSpc>
              <a:spcBef>
                <a:spcPts val="234"/>
              </a:spcBef>
            </a:pPr>
            <a:r>
              <a:rPr sz="4200" dirty="0">
                <a:latin typeface="Calibri"/>
                <a:cs typeface="Calibri"/>
              </a:rPr>
              <a:t>Students</a:t>
            </a:r>
            <a:r>
              <a:rPr sz="4200" spc="-4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–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Showcase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academic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achievements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and</a:t>
            </a:r>
            <a:r>
              <a:rPr sz="4200" spc="-40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skills </a:t>
            </a:r>
            <a:r>
              <a:rPr sz="4200" dirty="0">
                <a:latin typeface="Calibri"/>
                <a:cs typeface="Calibri"/>
              </a:rPr>
              <a:t>Job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Seekers</a:t>
            </a:r>
            <a:r>
              <a:rPr sz="4200" spc="-4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–</a:t>
            </a:r>
            <a:r>
              <a:rPr sz="4200" spc="-4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Highlight</a:t>
            </a:r>
            <a:r>
              <a:rPr sz="4200" spc="-4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projects</a:t>
            </a:r>
            <a:r>
              <a:rPr sz="4200" spc="-4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and</a:t>
            </a:r>
            <a:r>
              <a:rPr sz="4200" spc="-45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certifications </a:t>
            </a:r>
            <a:r>
              <a:rPr sz="4200" dirty="0">
                <a:latin typeface="Calibri"/>
                <a:cs typeface="Calibri"/>
              </a:rPr>
              <a:t>Professionals</a:t>
            </a:r>
            <a:r>
              <a:rPr sz="4200" spc="-4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–</a:t>
            </a:r>
            <a:r>
              <a:rPr sz="4200" spc="-4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Build</a:t>
            </a:r>
            <a:r>
              <a:rPr sz="4200" spc="-4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an</a:t>
            </a:r>
            <a:r>
              <a:rPr sz="4200" spc="-4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online</a:t>
            </a:r>
            <a:r>
              <a:rPr sz="4200" spc="-4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personal</a:t>
            </a:r>
            <a:r>
              <a:rPr sz="4200" spc="-40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brand </a:t>
            </a:r>
            <a:r>
              <a:rPr sz="4200" dirty="0">
                <a:latin typeface="Calibri"/>
                <a:cs typeface="Calibri"/>
              </a:rPr>
              <a:t>Recruiters/Employers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–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View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candidate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portfolios</a:t>
            </a:r>
            <a:r>
              <a:rPr sz="4200" spc="-30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easily</a:t>
            </a:r>
            <a:endParaRPr sz="42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400">
              <a:lnSpc>
                <a:spcPct val="100000"/>
              </a:lnSpc>
            </a:pPr>
            <a:fld id="{81D60167-4931-47E6-BA6A-407CBD079E47}" type="slidenum">
              <a:rPr spc="-50" dirty="0"/>
              <a:t>6</a:t>
            </a:fld>
            <a:endParaRPr spc="-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438423" y="1938925"/>
            <a:ext cx="4043679" cy="7915275"/>
            <a:chOff x="12438423" y="1938925"/>
            <a:chExt cx="4043679" cy="791527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438423" y="1938925"/>
              <a:ext cx="4043362" cy="7914893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4030324" y="8043862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685799" y="685799"/>
                  </a:moveTo>
                  <a:lnTo>
                    <a:pt x="0" y="685799"/>
                  </a:lnTo>
                  <a:lnTo>
                    <a:pt x="0" y="0"/>
                  </a:lnTo>
                  <a:lnTo>
                    <a:pt x="685799" y="0"/>
                  </a:lnTo>
                  <a:lnTo>
                    <a:pt x="685799" y="685799"/>
                  </a:lnTo>
                  <a:close/>
                </a:path>
              </a:pathLst>
            </a:custGeom>
            <a:solidFill>
              <a:srgbClr val="41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0044111" y="2543175"/>
            <a:ext cx="471805" cy="486409"/>
          </a:xfrm>
          <a:custGeom>
            <a:avLst/>
            <a:gdLst/>
            <a:ahLst/>
            <a:cxnLst/>
            <a:rect l="l" t="t" r="r" b="b"/>
            <a:pathLst>
              <a:path w="471804" h="486410">
                <a:moveTo>
                  <a:pt x="471487" y="486221"/>
                </a:moveTo>
                <a:lnTo>
                  <a:pt x="0" y="486221"/>
                </a:lnTo>
                <a:lnTo>
                  <a:pt x="0" y="0"/>
                </a:lnTo>
                <a:lnTo>
                  <a:pt x="471487" y="0"/>
                </a:lnTo>
                <a:lnTo>
                  <a:pt x="471487" y="486221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030325" y="8843962"/>
            <a:ext cx="271780" cy="271780"/>
          </a:xfrm>
          <a:custGeom>
            <a:avLst/>
            <a:gdLst/>
            <a:ahLst/>
            <a:cxnLst/>
            <a:rect l="l" t="t" r="r" b="b"/>
            <a:pathLst>
              <a:path w="271780" h="271779">
                <a:moveTo>
                  <a:pt x="271462" y="271462"/>
                </a:moveTo>
                <a:lnTo>
                  <a:pt x="0" y="271462"/>
                </a:lnTo>
                <a:lnTo>
                  <a:pt x="0" y="0"/>
                </a:lnTo>
                <a:lnTo>
                  <a:pt x="271462" y="0"/>
                </a:lnTo>
                <a:lnTo>
                  <a:pt x="271462" y="271462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TOOLS</a:t>
            </a:r>
            <a:r>
              <a:rPr spc="-30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/>
              <a:t>TECHNIQUES</a:t>
            </a: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59332" y="9701212"/>
            <a:ext cx="262423" cy="266699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363582" y="2253295"/>
            <a:ext cx="9394825" cy="6409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alibri"/>
                <a:cs typeface="Calibri"/>
              </a:rPr>
              <a:t>Frontend:</a:t>
            </a:r>
            <a:r>
              <a:rPr sz="4200" spc="-9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HTML,</a:t>
            </a:r>
            <a:r>
              <a:rPr sz="4200" spc="-8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CSS,</a:t>
            </a:r>
            <a:r>
              <a:rPr sz="4200" spc="-9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JavaScript,</a:t>
            </a:r>
            <a:r>
              <a:rPr sz="4200" spc="-85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Bootstrap</a:t>
            </a:r>
            <a:endParaRPr sz="4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4200">
              <a:latin typeface="Calibri"/>
              <a:cs typeface="Calibri"/>
            </a:endParaRPr>
          </a:p>
          <a:p>
            <a:pPr marL="12700" marR="325755">
              <a:lnSpc>
                <a:spcPts val="5030"/>
              </a:lnSpc>
              <a:spcBef>
                <a:spcPts val="5"/>
              </a:spcBef>
            </a:pPr>
            <a:r>
              <a:rPr sz="4200" dirty="0">
                <a:latin typeface="Calibri"/>
                <a:cs typeface="Calibri"/>
              </a:rPr>
              <a:t>Backend: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Python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(Flask/Django)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or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PHP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spc="-25" dirty="0">
                <a:latin typeface="Calibri"/>
                <a:cs typeface="Calibri"/>
              </a:rPr>
              <a:t>(if </a:t>
            </a:r>
            <a:r>
              <a:rPr sz="4200" spc="-10" dirty="0">
                <a:latin typeface="Calibri"/>
                <a:cs typeface="Calibri"/>
              </a:rPr>
              <a:t>required)</a:t>
            </a:r>
            <a:endParaRPr sz="4200">
              <a:latin typeface="Calibri"/>
              <a:cs typeface="Calibri"/>
            </a:endParaRPr>
          </a:p>
          <a:p>
            <a:pPr marL="12700" marR="1468755">
              <a:lnSpc>
                <a:spcPts val="10050"/>
              </a:lnSpc>
              <a:spcBef>
                <a:spcPts val="994"/>
              </a:spcBef>
            </a:pPr>
            <a:r>
              <a:rPr sz="4200" dirty="0">
                <a:latin typeface="Calibri"/>
                <a:cs typeface="Calibri"/>
              </a:rPr>
              <a:t>Database: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MySQL</a:t>
            </a:r>
            <a:r>
              <a:rPr sz="4200" spc="-4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/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SQLite</a:t>
            </a:r>
            <a:r>
              <a:rPr sz="4200" spc="-45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(optional) </a:t>
            </a:r>
            <a:r>
              <a:rPr sz="4200" dirty="0">
                <a:latin typeface="Calibri"/>
                <a:cs typeface="Calibri"/>
              </a:rPr>
              <a:t>Hosting: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GitHub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Pages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/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Netlify</a:t>
            </a:r>
            <a:endParaRPr sz="4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840"/>
              </a:spcBef>
            </a:pPr>
            <a:r>
              <a:rPr sz="4200" dirty="0">
                <a:latin typeface="Calibri"/>
                <a:cs typeface="Calibri"/>
              </a:rPr>
              <a:t>Version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Control:</a:t>
            </a:r>
            <a:r>
              <a:rPr sz="4200" spc="-4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Git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&amp;</a:t>
            </a:r>
            <a:r>
              <a:rPr sz="4200" spc="-45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GitHub</a:t>
            </a:r>
            <a:endParaRPr sz="42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400">
              <a:lnSpc>
                <a:spcPct val="100000"/>
              </a:lnSpc>
            </a:pPr>
            <a:fld id="{81D60167-4931-47E6-BA6A-407CBD079E47}" type="slidenum">
              <a:rPr spc="-50" dirty="0"/>
              <a:t>7</a:t>
            </a:fld>
            <a:endParaRPr spc="-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030325" y="8843962"/>
            <a:ext cx="271780" cy="271780"/>
          </a:xfrm>
          <a:custGeom>
            <a:avLst/>
            <a:gdLst/>
            <a:ahLst/>
            <a:cxnLst/>
            <a:rect l="l" t="t" r="r" b="b"/>
            <a:pathLst>
              <a:path w="271780" h="271779">
                <a:moveTo>
                  <a:pt x="271462" y="271462"/>
                </a:moveTo>
                <a:lnTo>
                  <a:pt x="0" y="271462"/>
                </a:lnTo>
                <a:lnTo>
                  <a:pt x="0" y="0"/>
                </a:lnTo>
                <a:lnTo>
                  <a:pt x="271462" y="0"/>
                </a:lnTo>
                <a:lnTo>
                  <a:pt x="271462" y="271462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00312" y="9701212"/>
            <a:ext cx="114299" cy="266551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96962" y="399255"/>
            <a:ext cx="1129982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dirty="0"/>
              <a:t>POTFOLIO</a:t>
            </a:r>
            <a:r>
              <a:rPr sz="6000" spc="60" dirty="0"/>
              <a:t> </a:t>
            </a:r>
            <a:r>
              <a:rPr sz="6000" dirty="0"/>
              <a:t>DESIGN</a:t>
            </a:r>
            <a:r>
              <a:rPr sz="6000" spc="60" dirty="0"/>
              <a:t> </a:t>
            </a:r>
            <a:r>
              <a:rPr sz="6000" dirty="0"/>
              <a:t>AND</a:t>
            </a:r>
            <a:r>
              <a:rPr sz="6000" spc="60" dirty="0"/>
              <a:t> </a:t>
            </a:r>
            <a:r>
              <a:rPr sz="6000" spc="-10" dirty="0"/>
              <a:t>LAYOUT</a:t>
            </a:r>
            <a:endParaRPr sz="6000"/>
          </a:p>
        </p:txBody>
      </p:sp>
      <p:sp>
        <p:nvSpPr>
          <p:cNvPr id="5" name="object 5"/>
          <p:cNvSpPr/>
          <p:nvPr/>
        </p:nvSpPr>
        <p:spPr>
          <a:xfrm>
            <a:off x="15087600" y="787711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685799"/>
                </a:moveTo>
                <a:lnTo>
                  <a:pt x="0" y="685799"/>
                </a:lnTo>
                <a:lnTo>
                  <a:pt x="0" y="0"/>
                </a:lnTo>
                <a:lnTo>
                  <a:pt x="685799" y="0"/>
                </a:lnTo>
                <a:lnTo>
                  <a:pt x="685799" y="685799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188402" y="2195352"/>
            <a:ext cx="10863580" cy="5100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5730"/>
              </a:lnSpc>
              <a:spcBef>
                <a:spcPts val="100"/>
              </a:spcBef>
              <a:tabLst>
                <a:tab pos="1070610" algn="l"/>
                <a:tab pos="2817495" algn="l"/>
                <a:tab pos="4738370" algn="l"/>
                <a:tab pos="5168265" algn="l"/>
                <a:tab pos="6771640" algn="l"/>
                <a:tab pos="9067165" algn="l"/>
              </a:tabLst>
            </a:pPr>
            <a:r>
              <a:rPr sz="4800" spc="-25" dirty="0">
                <a:latin typeface="Calibri"/>
                <a:cs typeface="Calibri"/>
              </a:rPr>
              <a:t>The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10" dirty="0">
                <a:latin typeface="Calibri"/>
                <a:cs typeface="Calibri"/>
              </a:rPr>
              <a:t>design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10" dirty="0">
                <a:latin typeface="Calibri"/>
                <a:cs typeface="Calibri"/>
              </a:rPr>
              <a:t>follows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50" dirty="0">
                <a:latin typeface="Calibri"/>
                <a:cs typeface="Calibri"/>
              </a:rPr>
              <a:t>a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10" dirty="0">
                <a:latin typeface="Calibri"/>
                <a:cs typeface="Calibri"/>
              </a:rPr>
              <a:t>clean,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10" dirty="0">
                <a:latin typeface="Calibri"/>
                <a:cs typeface="Calibri"/>
              </a:rPr>
              <a:t>minimal,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25" dirty="0">
                <a:latin typeface="Calibri"/>
                <a:cs typeface="Calibri"/>
              </a:rPr>
              <a:t>and</a:t>
            </a:r>
            <a:endParaRPr sz="4800">
              <a:latin typeface="Calibri"/>
              <a:cs typeface="Calibri"/>
            </a:endParaRPr>
          </a:p>
          <a:p>
            <a:pPr marL="12700" marR="167640">
              <a:lnSpc>
                <a:spcPts val="5700"/>
              </a:lnSpc>
              <a:spcBef>
                <a:spcPts val="209"/>
              </a:spcBef>
              <a:tabLst>
                <a:tab pos="2215515" algn="l"/>
                <a:tab pos="3183890" algn="l"/>
                <a:tab pos="4318000" algn="l"/>
                <a:tab pos="4875530" algn="l"/>
                <a:tab pos="6099810" algn="l"/>
                <a:tab pos="7908290" algn="l"/>
                <a:tab pos="7941945" algn="l"/>
              </a:tabLst>
            </a:pPr>
            <a:r>
              <a:rPr sz="4800" spc="-10" dirty="0">
                <a:latin typeface="Calibri"/>
                <a:cs typeface="Calibri"/>
              </a:rPr>
              <a:t>professional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10" dirty="0">
                <a:latin typeface="Calibri"/>
                <a:cs typeface="Calibri"/>
              </a:rPr>
              <a:t>layout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20" dirty="0">
                <a:latin typeface="Calibri"/>
                <a:cs typeface="Calibri"/>
              </a:rPr>
              <a:t>with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980" dirty="0">
                <a:latin typeface="Calibri"/>
                <a:cs typeface="Calibri"/>
              </a:rPr>
              <a:t> </a:t>
            </a:r>
            <a:r>
              <a:rPr sz="4800" dirty="0">
                <a:latin typeface="Calibri"/>
                <a:cs typeface="Calibri"/>
              </a:rPr>
              <a:t>proper		</a:t>
            </a:r>
            <a:r>
              <a:rPr sz="4800" spc="-10" dirty="0">
                <a:latin typeface="Calibri"/>
                <a:cs typeface="Calibri"/>
              </a:rPr>
              <a:t>navigation. Sections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10" dirty="0">
                <a:latin typeface="Calibri"/>
                <a:cs typeface="Calibri"/>
              </a:rPr>
              <a:t>include: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10" dirty="0">
                <a:latin typeface="Calibri"/>
                <a:cs typeface="Calibri"/>
              </a:rPr>
              <a:t>Home,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10" dirty="0">
                <a:latin typeface="Calibri"/>
                <a:cs typeface="Calibri"/>
              </a:rPr>
              <a:t>About,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10" dirty="0">
                <a:latin typeface="Calibri"/>
                <a:cs typeface="Calibri"/>
              </a:rPr>
              <a:t>Skills,</a:t>
            </a:r>
            <a:endParaRPr sz="4800">
              <a:latin typeface="Calibri"/>
              <a:cs typeface="Calibri"/>
            </a:endParaRPr>
          </a:p>
          <a:p>
            <a:pPr marL="12700" marR="1282700">
              <a:lnSpc>
                <a:spcPts val="5700"/>
              </a:lnSpc>
              <a:tabLst>
                <a:tab pos="2300605" algn="l"/>
                <a:tab pos="5064760" algn="l"/>
                <a:tab pos="8639175" algn="l"/>
              </a:tabLst>
            </a:pPr>
            <a:r>
              <a:rPr sz="4800" spc="-10" dirty="0">
                <a:latin typeface="Calibri"/>
                <a:cs typeface="Calibri"/>
              </a:rPr>
              <a:t>Projects,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10" dirty="0">
                <a:latin typeface="Calibri"/>
                <a:cs typeface="Calibri"/>
              </a:rPr>
              <a:t>Education,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10" dirty="0">
                <a:latin typeface="Calibri"/>
                <a:cs typeface="Calibri"/>
              </a:rPr>
              <a:t>Certifications,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25" dirty="0">
                <a:latin typeface="Calibri"/>
                <a:cs typeface="Calibri"/>
              </a:rPr>
              <a:t>and </a:t>
            </a:r>
            <a:r>
              <a:rPr sz="4800" spc="-10" dirty="0">
                <a:latin typeface="Calibri"/>
                <a:cs typeface="Calibri"/>
              </a:rPr>
              <a:t>Contact.</a:t>
            </a:r>
            <a:endParaRPr sz="4800">
              <a:latin typeface="Calibri"/>
              <a:cs typeface="Calibri"/>
            </a:endParaRPr>
          </a:p>
          <a:p>
            <a:pPr marL="12700" marR="5080">
              <a:lnSpc>
                <a:spcPts val="5700"/>
              </a:lnSpc>
              <a:tabLst>
                <a:tab pos="1070610" algn="l"/>
                <a:tab pos="2932430" algn="l"/>
                <a:tab pos="3375660" algn="l"/>
                <a:tab pos="3891915" algn="l"/>
                <a:tab pos="6703059" algn="l"/>
                <a:tab pos="7560945" algn="l"/>
                <a:tab pos="8865235" algn="l"/>
              </a:tabLst>
            </a:pPr>
            <a:r>
              <a:rPr sz="4800" spc="-25" dirty="0">
                <a:latin typeface="Calibri"/>
                <a:cs typeface="Calibri"/>
              </a:rPr>
              <a:t>The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10" dirty="0">
                <a:latin typeface="Calibri"/>
                <a:cs typeface="Calibri"/>
              </a:rPr>
              <a:t>portfolio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25" dirty="0">
                <a:latin typeface="Calibri"/>
                <a:cs typeface="Calibri"/>
              </a:rPr>
              <a:t>is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10" dirty="0">
                <a:latin typeface="Calibri"/>
                <a:cs typeface="Calibri"/>
              </a:rPr>
              <a:t>responsive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25" dirty="0">
                <a:latin typeface="Calibri"/>
                <a:cs typeface="Calibri"/>
              </a:rPr>
              <a:t>for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20" dirty="0">
                <a:latin typeface="Calibri"/>
                <a:cs typeface="Calibri"/>
              </a:rPr>
              <a:t>both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10" dirty="0">
                <a:latin typeface="Calibri"/>
                <a:cs typeface="Calibri"/>
              </a:rPr>
              <a:t>desktop </a:t>
            </a:r>
            <a:r>
              <a:rPr sz="4800" spc="-25" dirty="0">
                <a:latin typeface="Calibri"/>
                <a:cs typeface="Calibri"/>
              </a:rPr>
              <a:t>and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1005" dirty="0">
                <a:latin typeface="Calibri"/>
                <a:cs typeface="Calibri"/>
              </a:rPr>
              <a:t> </a:t>
            </a:r>
            <a:r>
              <a:rPr sz="4800" dirty="0">
                <a:latin typeface="Calibri"/>
                <a:cs typeface="Calibri"/>
              </a:rPr>
              <a:t>mobile	</a:t>
            </a:r>
            <a:r>
              <a:rPr sz="4800" spc="-10" dirty="0">
                <a:latin typeface="Calibri"/>
                <a:cs typeface="Calibri"/>
              </a:rPr>
              <a:t>devices.</a:t>
            </a:r>
            <a:endParaRPr sz="48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400">
              <a:lnSpc>
                <a:spcPct val="100000"/>
              </a:lnSpc>
            </a:pPr>
            <a:fld id="{81D60167-4931-47E6-BA6A-407CBD079E47}" type="slidenum">
              <a:rPr spc="-50" dirty="0"/>
              <a:t>8</a:t>
            </a:fld>
            <a:endParaRPr spc="-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0297" y="527366"/>
            <a:ext cx="12433300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259580" algn="l"/>
                <a:tab pos="6141085" algn="l"/>
              </a:tabLst>
            </a:pPr>
            <a:r>
              <a:rPr sz="6600" spc="-10" dirty="0"/>
              <a:t>FEATURES</a:t>
            </a:r>
            <a:r>
              <a:rPr sz="6600" dirty="0"/>
              <a:t>	</a:t>
            </a:r>
            <a:r>
              <a:rPr sz="6600" spc="-25" dirty="0"/>
              <a:t>AND</a:t>
            </a:r>
            <a:r>
              <a:rPr sz="6600" dirty="0"/>
              <a:t>	</a:t>
            </a:r>
            <a:r>
              <a:rPr sz="6600" spc="-10" dirty="0"/>
              <a:t>FUNCTIONALITY</a:t>
            </a:r>
            <a:endParaRPr sz="6600"/>
          </a:p>
        </p:txBody>
      </p:sp>
      <p:sp>
        <p:nvSpPr>
          <p:cNvPr id="3" name="object 3"/>
          <p:cNvSpPr txBox="1"/>
          <p:nvPr/>
        </p:nvSpPr>
        <p:spPr>
          <a:xfrm>
            <a:off x="1478859" y="2372027"/>
            <a:ext cx="10227310" cy="5770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25" dirty="0">
                <a:latin typeface="Calibri"/>
                <a:cs typeface="Calibri"/>
              </a:rPr>
              <a:t>User-</a:t>
            </a:r>
            <a:r>
              <a:rPr sz="4200" dirty="0">
                <a:latin typeface="Calibri"/>
                <a:cs typeface="Calibri"/>
              </a:rPr>
              <a:t>friendly</a:t>
            </a:r>
            <a:r>
              <a:rPr sz="4200" spc="-8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interface</a:t>
            </a:r>
            <a:r>
              <a:rPr sz="4200" spc="-8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with</a:t>
            </a:r>
            <a:r>
              <a:rPr sz="4200" spc="-8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smooth</a:t>
            </a:r>
            <a:r>
              <a:rPr sz="4200" spc="-85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navigation</a:t>
            </a:r>
            <a:endParaRPr sz="4200">
              <a:latin typeface="Calibri"/>
              <a:cs typeface="Calibri"/>
            </a:endParaRPr>
          </a:p>
          <a:p>
            <a:pPr marL="12700" marR="5080">
              <a:lnSpc>
                <a:spcPct val="199400"/>
              </a:lnSpc>
            </a:pPr>
            <a:r>
              <a:rPr sz="4200" dirty="0">
                <a:latin typeface="Calibri"/>
                <a:cs typeface="Calibri"/>
              </a:rPr>
              <a:t>Responsive</a:t>
            </a:r>
            <a:r>
              <a:rPr sz="4200" spc="-2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design</a:t>
            </a:r>
            <a:r>
              <a:rPr sz="4200" spc="-2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for</a:t>
            </a:r>
            <a:r>
              <a:rPr sz="4200" spc="-2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mobile</a:t>
            </a:r>
            <a:r>
              <a:rPr sz="4200" spc="-2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and</a:t>
            </a:r>
            <a:r>
              <a:rPr sz="4200" spc="-20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desktop </a:t>
            </a:r>
            <a:r>
              <a:rPr sz="4200" dirty="0">
                <a:latin typeface="Calibri"/>
                <a:cs typeface="Calibri"/>
              </a:rPr>
              <a:t>Sections</a:t>
            </a:r>
            <a:r>
              <a:rPr sz="4200" spc="-4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for</a:t>
            </a:r>
            <a:r>
              <a:rPr sz="4200" spc="-4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About,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Projects,</a:t>
            </a:r>
            <a:r>
              <a:rPr sz="4200" spc="-4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Skills,</a:t>
            </a:r>
            <a:r>
              <a:rPr sz="4200" spc="-4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and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Contact </a:t>
            </a:r>
            <a:r>
              <a:rPr sz="4200" dirty="0">
                <a:latin typeface="Calibri"/>
                <a:cs typeface="Calibri"/>
              </a:rPr>
              <a:t>Integration</a:t>
            </a:r>
            <a:r>
              <a:rPr sz="4200" spc="-1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with</a:t>
            </a:r>
            <a:r>
              <a:rPr sz="4200" spc="-135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LinkedIn/GitHub Downloadable</a:t>
            </a:r>
            <a:r>
              <a:rPr sz="4200" spc="-6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Resume</a:t>
            </a:r>
            <a:r>
              <a:rPr sz="4200" spc="-65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option</a:t>
            </a:r>
            <a:endParaRPr sz="4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</TotalTime>
  <Words>252</Words>
  <Application>Microsoft Office PowerPoint</Application>
  <PresentationFormat>Custom</PresentationFormat>
  <Paragraphs>61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Calibri</vt:lpstr>
      <vt:lpstr>Times New Roman</vt:lpstr>
      <vt:lpstr>Trebuchet MS</vt:lpstr>
      <vt:lpstr>Office Theme</vt:lpstr>
      <vt:lpstr>PowerPoint Presentation</vt:lpstr>
      <vt:lpstr>PROJECT TITLE DIGITAL PORTFOLIO</vt:lpstr>
      <vt:lpstr>AGENDA</vt:lpstr>
      <vt:lpstr>PROBLEM STATEMENT</vt:lpstr>
      <vt:lpstr>PROJECT OVERVIEW</vt:lpstr>
      <vt:lpstr>WHO ARE THE END USERS?</vt:lpstr>
      <vt:lpstr>TOOLS AND TECHNIQUES</vt:lpstr>
      <vt:lpstr>POTFOLIO DESIGN AND LAYOUT</vt:lpstr>
      <vt:lpstr>FEATURES AND FUNCTIONALITY</vt:lpstr>
      <vt:lpstr>RESULTS AND SCREENSHOTS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 FWD TNSDC 2025 (1).pptx</dc:title>
  <dc:creator>Naveen Prema</dc:creator>
  <cp:keywords>DAGyX_NI_QU,BAGThdHYayw,0</cp:keywords>
  <cp:lastModifiedBy>MSCAS</cp:lastModifiedBy>
  <cp:revision>2</cp:revision>
  <dcterms:created xsi:type="dcterms:W3CDTF">2025-09-10T07:28:47Z</dcterms:created>
  <dcterms:modified xsi:type="dcterms:W3CDTF">2025-09-12T06:56:20Z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2025-09-08T00:00:00Z</vt:filetime>
  </property>
  <property fmtid="{D5CDD505-2E9C-101B-9397-08002B2CF9AE}" pid="3" name="Creator">
    <vt:lpwstr>Canva</vt:lpwstr>
  </property>
  <property fmtid="{D5CDD505-2E9C-101B-9397-08002B2CF9AE}" pid="4" name="LastSaved">
    <vt:filetime>2025-09-10T00:00:00Z</vt:filetime>
  </property>
  <property fmtid="{D5CDD505-2E9C-101B-9397-08002B2CF9AE}" pid="5" name="Producer">
    <vt:lpwstr>Canva</vt:lpwstr>
  </property>
</Properties>
</file>