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VARSHAA.K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</a:t>
            </a:r>
            <a:r>
              <a:rPr lang="en-US" sz="4200" dirty="0" smtClean="0">
                <a:latin typeface="Calibri"/>
                <a:cs typeface="Calibri"/>
              </a:rPr>
              <a:t>bca092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3600" smtClean="0">
                <a:latin typeface="Calibri"/>
                <a:cs typeface="Calibri"/>
              </a:rPr>
              <a:t>FAA7145085D605D8F474ED0AC7C2A035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BCA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252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3</cp:revision>
  <dcterms:created xsi:type="dcterms:W3CDTF">2025-09-10T07:28:47Z</dcterms:created>
  <dcterms:modified xsi:type="dcterms:W3CDTF">2025-09-19T07:14:31Z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