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r>
              <a:rPr dirty="0" sz="2400" lang="en-US"/>
              <a:t>asunm185202417029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Annai Theresa arts and science college, madras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28" name=""/>
          <p:cNvSpPr txBox="1"/>
          <p:nvPr/>
        </p:nvSpPr>
        <p:spPr>
          <a:xfrm>
            <a:off x="5065818" y="3219450"/>
            <a:ext cx="528154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667555" y="1695449"/>
            <a:ext cx="2008781" cy="457190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701636" y="3219450"/>
            <a:ext cx="906556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https://github.com/varshaaruthraa/Naanmudhalvan.git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5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2024-03-25T23:07:22Z</dcterms:created>
  <dcterms:modified xsi:type="dcterms:W3CDTF">2025-09-02T08:02:17Z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37e30f82422940acbfa9050228865fd2</vt:lpwstr>
  </property>
</Properties>
</file>