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B8BF8E-2165-4416-BB16-9FFFE2A17DA9}" type="doc">
      <dgm:prSet/>
      <dgm:spPr/>
      <dgm:t>
        <a:bodyPr/>
        <a:p>
          <a:endParaRPr altLang="en-US"/>
        </a:p>
      </dgm:t>
    </dgm:pt>
    <dgm:pt modelId="{5C4B2F37-5401-41FC-8FA7-A7E6738FF332}">
      <dgm:prSet/>
      <dgm:spPr/>
      <dgm:t>
        <a:bodyPr/>
        <a:p>
          <a:r>
            <a:rPr lang="en-US" b="0" i="0" u="none" baseline="0">
              <a:rtl val="0"/>
            </a:rPr>
            <a:t>BHAVANA CHERUKUPALLI 700748205</a:t>
          </a:r>
          <a:endParaRPr altLang="en-US"/>
        </a:p>
      </dgm:t>
    </dgm:pt>
    <dgm:pt modelId="{04F54C34-A3DD-4BE0-8B91-E35D85B529B1}" cxnId="{75B4392D-ADD9-49E2-8CB0-C4884201B5DE}" type="parTrans">
      <dgm:prSet/>
      <dgm:spPr/>
    </dgm:pt>
    <dgm:pt modelId="{F185AC73-BD1C-4B87-86AD-43D70C388B9E}" cxnId="{75B4392D-ADD9-49E2-8CB0-C4884201B5DE}" type="sibTrans">
      <dgm:prSet/>
      <dgm:spPr/>
    </dgm:pt>
    <dgm:pt modelId="{435788AB-19EC-4ABD-B985-2F3E911A7556}">
      <dgm:prSet/>
      <dgm:spPr/>
      <dgm:t>
        <a:bodyPr/>
        <a:p>
          <a:r>
            <a:rPr lang="en-US" b="0" i="0" u="none" baseline="0">
              <a:rtl val="0"/>
            </a:rPr>
            <a:t>VARSHA ERROLLA 700742817</a:t>
          </a:r>
          <a:endParaRPr altLang="en-US"/>
        </a:p>
      </dgm:t>
    </dgm:pt>
    <dgm:pt modelId="{C6C281B7-9238-49CF-9615-664F6007DC69}" cxnId="{DC3DCB41-12E2-4A5F-9760-AF32B8FD2D8F}" type="parTrans">
      <dgm:prSet/>
      <dgm:spPr/>
    </dgm:pt>
    <dgm:pt modelId="{60318443-4B67-487C-A914-EC964C441ECF}" cxnId="{DC3DCB41-12E2-4A5F-9760-AF32B8FD2D8F}" type="sibTrans">
      <dgm:prSet/>
      <dgm:spPr/>
    </dgm:pt>
    <dgm:pt modelId="{05C24328-DF91-4637-8E25-07FEB7D40AC2}">
      <dgm:prSet/>
      <dgm:spPr/>
      <dgm:t>
        <a:bodyPr/>
        <a:p>
          <a:r>
            <a:rPr lang="en-US" b="0" i="0" u="none" baseline="0">
              <a:rtl val="0"/>
            </a:rPr>
            <a:t>SNIDHI REDDY GUDOOR 700745499</a:t>
          </a:r>
          <a:endParaRPr altLang="en-US"/>
        </a:p>
      </dgm:t>
    </dgm:pt>
    <dgm:pt modelId="{CD585FF0-28E8-4535-A930-8C6EFF162D8D}" cxnId="{349CE227-BB2A-42EC-A62E-D730CD77DDFC}" type="parTrans">
      <dgm:prSet/>
      <dgm:spPr/>
    </dgm:pt>
    <dgm:pt modelId="{80D6D5CB-BC37-4F9A-8326-B37C0D349D0C}" cxnId="{349CE227-BB2A-42EC-A62E-D730CD77DDFC}" type="sibTrans">
      <dgm:prSet/>
      <dgm:spPr/>
    </dgm:pt>
    <dgm:pt modelId="{B1B61D24-45B1-49CA-A4AA-CC20964FCE33}" type="pres">
      <dgm:prSet presAssocID="{B2B8BF8E-2165-4416-BB16-9FFFE2A17DA9}" presName="linearFlow" presStyleCnt="0">
        <dgm:presLayoutVars>
          <dgm:dir/>
          <dgm:resizeHandles val="exact"/>
        </dgm:presLayoutVars>
      </dgm:prSet>
      <dgm:spPr/>
    </dgm:pt>
    <dgm:pt modelId="{1AA9B918-2E0B-47FF-8F30-0843E9C0BFEC}" type="pres">
      <dgm:prSet presAssocID="{5C4B2F37-5401-41FC-8FA7-A7E6738FF332}" presName="composite" presStyleCnt="0"/>
      <dgm:spPr/>
    </dgm:pt>
    <dgm:pt modelId="{7447A28D-BC95-4320-8F53-4A65A0D0A58E}" type="pres">
      <dgm:prSet presAssocID="{5C4B2F37-5401-41FC-8FA7-A7E6738FF332}" presName="imgShp" presStyleLbl="fgImgPlace1" presStyleIdx="0" presStyleCnt="3"/>
      <dgm:spPr/>
    </dgm:pt>
    <dgm:pt modelId="{06B5E1E3-D707-418A-9900-929F0E7ADA90}" type="pres">
      <dgm:prSet presAssocID="{5C4B2F37-5401-41FC-8FA7-A7E6738FF332}" presName="txShp" presStyleLbl="node1" presStyleIdx="0" presStyleCnt="3">
        <dgm:presLayoutVars>
          <dgm:bulletEnabled val="1"/>
        </dgm:presLayoutVars>
      </dgm:prSet>
      <dgm:spPr/>
    </dgm:pt>
    <dgm:pt modelId="{C11B9B2E-1D24-4BD2-8930-00390DBBA5A8}" type="pres">
      <dgm:prSet presAssocID="{F185AC73-BD1C-4B87-86AD-43D70C388B9E}" presName="spacing" presStyleCnt="0"/>
      <dgm:spPr/>
    </dgm:pt>
    <dgm:pt modelId="{6B5F63A0-64A3-4B05-B4F5-1EBC7869ABC8}" type="pres">
      <dgm:prSet presAssocID="{435788AB-19EC-4ABD-B985-2F3E911A7556}" presName="composite" presStyleCnt="0"/>
      <dgm:spPr/>
    </dgm:pt>
    <dgm:pt modelId="{39841A91-7D3B-41F8-9350-FBF23C7C7CAD}" type="pres">
      <dgm:prSet presAssocID="{435788AB-19EC-4ABD-B985-2F3E911A7556}" presName="imgShp" presStyleLbl="fgImgPlace1" presStyleIdx="1" presStyleCnt="3"/>
      <dgm:spPr/>
    </dgm:pt>
    <dgm:pt modelId="{784241B8-2AE7-4F89-B432-BB0A441CF1A1}" type="pres">
      <dgm:prSet presAssocID="{435788AB-19EC-4ABD-B985-2F3E911A7556}" presName="txShp" presStyleLbl="node1" presStyleIdx="1" presStyleCnt="3">
        <dgm:presLayoutVars>
          <dgm:bulletEnabled val="1"/>
        </dgm:presLayoutVars>
      </dgm:prSet>
      <dgm:spPr/>
    </dgm:pt>
    <dgm:pt modelId="{71C3EF01-DD49-457A-82D7-FCC2C52E31E2}" type="pres">
      <dgm:prSet presAssocID="{60318443-4B67-487C-A914-EC964C441ECF}" presName="spacing" presStyleCnt="0"/>
      <dgm:spPr/>
    </dgm:pt>
    <dgm:pt modelId="{8333C25C-8E1E-4F21-A63A-CE739D4FFEC5}" type="pres">
      <dgm:prSet presAssocID="{05C24328-DF91-4637-8E25-07FEB7D40AC2}" presName="composite" presStyleCnt="0"/>
      <dgm:spPr/>
    </dgm:pt>
    <dgm:pt modelId="{5EB55A73-1A68-4C77-926E-1391B1CB1C3E}" type="pres">
      <dgm:prSet presAssocID="{05C24328-DF91-4637-8E25-07FEB7D40AC2}" presName="imgShp" presStyleLbl="fgImgPlace1" presStyleIdx="2" presStyleCnt="3"/>
      <dgm:spPr/>
    </dgm:pt>
    <dgm:pt modelId="{BCB4A4C2-4DD0-46E0-9F5D-FA3962D65978}" type="pres">
      <dgm:prSet presAssocID="{05C24328-DF91-4637-8E25-07FEB7D40AC2}" presName="txShp" presStyleLbl="node1" presStyleIdx="2" presStyleCnt="3">
        <dgm:presLayoutVars>
          <dgm:bulletEnabled val="1"/>
        </dgm:presLayoutVars>
      </dgm:prSet>
      <dgm:spPr/>
    </dgm:pt>
  </dgm:ptLst>
  <dgm:cxnLst>
    <dgm:cxn modelId="{75B4392D-ADD9-49E2-8CB0-C4884201B5DE}" srcId="{B2B8BF8E-2165-4416-BB16-9FFFE2A17DA9}" destId="{5C4B2F37-5401-41FC-8FA7-A7E6738FF332}" srcOrd="0" destOrd="0" parTransId="{04F54C34-A3DD-4BE0-8B91-E35D85B529B1}" sibTransId="{F185AC73-BD1C-4B87-86AD-43D70C388B9E}"/>
    <dgm:cxn modelId="{DC3DCB41-12E2-4A5F-9760-AF32B8FD2D8F}" srcId="{B2B8BF8E-2165-4416-BB16-9FFFE2A17DA9}" destId="{435788AB-19EC-4ABD-B985-2F3E911A7556}" srcOrd="1" destOrd="0" parTransId="{C6C281B7-9238-49CF-9615-664F6007DC69}" sibTransId="{60318443-4B67-487C-A914-EC964C441ECF}"/>
    <dgm:cxn modelId="{349CE227-BB2A-42EC-A62E-D730CD77DDFC}" srcId="{B2B8BF8E-2165-4416-BB16-9FFFE2A17DA9}" destId="{05C24328-DF91-4637-8E25-07FEB7D40AC2}" srcOrd="2" destOrd="0" parTransId="{CD585FF0-28E8-4535-A930-8C6EFF162D8D}" sibTransId="{80D6D5CB-BC37-4F9A-8326-B37C0D349D0C}"/>
    <dgm:cxn modelId="{D446F153-3451-42D0-B63D-AB3FE3139934}" type="presOf" srcId="{B2B8BF8E-2165-4416-BB16-9FFFE2A17DA9}" destId="{B1B61D24-45B1-49CA-A4AA-CC20964FCE33}" srcOrd="0" destOrd="0" presId="urn:microsoft.com/office/officeart/2005/8/layout/vList3"/>
    <dgm:cxn modelId="{51E32C56-84A2-47DE-A026-4B5544AB9FE9}" type="presParOf" srcId="{B1B61D24-45B1-49CA-A4AA-CC20964FCE33}" destId="{1AA9B918-2E0B-47FF-8F30-0843E9C0BFEC}" srcOrd="0" destOrd="0" presId="urn:microsoft.com/office/officeart/2005/8/layout/vList3"/>
    <dgm:cxn modelId="{4F56AF2B-9029-4BB8-AF62-945985108EDD}" type="presParOf" srcId="{1AA9B918-2E0B-47FF-8F30-0843E9C0BFEC}" destId="{7447A28D-BC95-4320-8F53-4A65A0D0A58E}" srcOrd="0" destOrd="0" presId="urn:microsoft.com/office/officeart/2005/8/layout/vList3"/>
    <dgm:cxn modelId="{E9B3AFB9-86C1-49B2-AC14-479BF36E020E}" type="presParOf" srcId="{1AA9B918-2E0B-47FF-8F30-0843E9C0BFEC}" destId="{06B5E1E3-D707-418A-9900-929F0E7ADA90}" srcOrd="1" destOrd="0" presId="urn:microsoft.com/office/officeart/2005/8/layout/vList3"/>
    <dgm:cxn modelId="{DF7AD677-26D3-4213-9329-3D4E66C0477B}" type="presOf" srcId="{5C4B2F37-5401-41FC-8FA7-A7E6738FF332}" destId="{06B5E1E3-D707-418A-9900-929F0E7ADA90}" srcOrd="0" destOrd="0" presId="urn:microsoft.com/office/officeart/2005/8/layout/vList3"/>
    <dgm:cxn modelId="{3F1C2364-8DB9-4963-A1AE-8BEE9A18B88B}" type="presParOf" srcId="{B1B61D24-45B1-49CA-A4AA-CC20964FCE33}" destId="{C11B9B2E-1D24-4BD2-8930-00390DBBA5A8}" srcOrd="1" destOrd="0" presId="urn:microsoft.com/office/officeart/2005/8/layout/vList3"/>
    <dgm:cxn modelId="{695DE8F7-7524-4DD1-873F-7B1E0B5DD1A9}" type="presOf" srcId="{F185AC73-BD1C-4B87-86AD-43D70C388B9E}" destId="{C11B9B2E-1D24-4BD2-8930-00390DBBA5A8}" srcOrd="0" destOrd="0" presId="urn:microsoft.com/office/officeart/2005/8/layout/vList3"/>
    <dgm:cxn modelId="{A7D7A377-2D07-4D2F-AE3D-72331F8341F8}" type="presParOf" srcId="{B1B61D24-45B1-49CA-A4AA-CC20964FCE33}" destId="{6B5F63A0-64A3-4B05-B4F5-1EBC7869ABC8}" srcOrd="2" destOrd="0" presId="urn:microsoft.com/office/officeart/2005/8/layout/vList3"/>
    <dgm:cxn modelId="{0BC609F6-E633-4A41-9925-794EE663F6AF}" type="presParOf" srcId="{6B5F63A0-64A3-4B05-B4F5-1EBC7869ABC8}" destId="{39841A91-7D3B-41F8-9350-FBF23C7C7CAD}" srcOrd="0" destOrd="2" presId="urn:microsoft.com/office/officeart/2005/8/layout/vList3"/>
    <dgm:cxn modelId="{D7BAB738-5CC0-4C9C-925D-176B59B81982}" type="presParOf" srcId="{6B5F63A0-64A3-4B05-B4F5-1EBC7869ABC8}" destId="{784241B8-2AE7-4F89-B432-BB0A441CF1A1}" srcOrd="1" destOrd="2" presId="urn:microsoft.com/office/officeart/2005/8/layout/vList3"/>
    <dgm:cxn modelId="{43C5C122-B494-44CB-BBE5-613A3D2D438D}" type="presOf" srcId="{435788AB-19EC-4ABD-B985-2F3E911A7556}" destId="{784241B8-2AE7-4F89-B432-BB0A441CF1A1}" srcOrd="0" destOrd="0" presId="urn:microsoft.com/office/officeart/2005/8/layout/vList3"/>
    <dgm:cxn modelId="{33D2E949-B417-4762-A8FD-781E5AA17326}" type="presParOf" srcId="{B1B61D24-45B1-49CA-A4AA-CC20964FCE33}" destId="{71C3EF01-DD49-457A-82D7-FCC2C52E31E2}" srcOrd="3" destOrd="0" presId="urn:microsoft.com/office/officeart/2005/8/layout/vList3"/>
    <dgm:cxn modelId="{B228F46C-F615-478D-A13F-6C4F524C2FFB}" type="presOf" srcId="{60318443-4B67-487C-A914-EC964C441ECF}" destId="{71C3EF01-DD49-457A-82D7-FCC2C52E31E2}" srcOrd="0" destOrd="0" presId="urn:microsoft.com/office/officeart/2005/8/layout/vList3"/>
    <dgm:cxn modelId="{FFA0D49B-275B-40E2-89D6-9D3C4E1321A3}" type="presParOf" srcId="{B1B61D24-45B1-49CA-A4AA-CC20964FCE33}" destId="{8333C25C-8E1E-4F21-A63A-CE739D4FFEC5}" srcOrd="4" destOrd="0" presId="urn:microsoft.com/office/officeart/2005/8/layout/vList3"/>
    <dgm:cxn modelId="{AFAB5634-29ED-4EE8-A4EA-8C51E6DE9976}" type="presParOf" srcId="{8333C25C-8E1E-4F21-A63A-CE739D4FFEC5}" destId="{5EB55A73-1A68-4C77-926E-1391B1CB1C3E}" srcOrd="0" destOrd="4" presId="urn:microsoft.com/office/officeart/2005/8/layout/vList3"/>
    <dgm:cxn modelId="{F20F6FB9-68B1-4CD7-BBC3-CF3ABC302E57}" type="presParOf" srcId="{8333C25C-8E1E-4F21-A63A-CE739D4FFEC5}" destId="{BCB4A4C2-4DD0-46E0-9F5D-FA3962D65978}" srcOrd="1" destOrd="4" presId="urn:microsoft.com/office/officeart/2005/8/layout/vList3"/>
    <dgm:cxn modelId="{B847DB0C-A2B4-403C-8AD0-1A014189E89F}" type="presOf" srcId="{05C24328-DF91-4637-8E25-07FEB7D40AC2}" destId="{BCB4A4C2-4DD0-46E0-9F5D-FA3962D65978}" srcOrd="0" destOrd="0" presId="urn:microsoft.com/office/officeart/2005/8/layout/vList3"/>
  </dgm:cxnLst>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759565-151C-44F6-AA78-07AA931C94C8}" type="doc">
      <dgm:prSet qsTypeId="urn:microsoft.com/office/officeart/2005/8/quickstyle/simple5"/>
      <dgm:spPr/>
      <dgm:t>
        <a:bodyPr/>
        <a:p>
          <a:endParaRPr altLang="en-US"/>
        </a:p>
      </dgm:t>
    </dgm:pt>
    <dgm:pt modelId="{F19E6E91-B819-4F27-B965-DCA1ED024E75}">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worked on dataset collection based on the column names required for the project , and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sorted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different values to fit the specifications.</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9C9E9EFF-AFA8-4EC8-9162-4B5ABF6178FE}" cxnId="{4BCEA5C7-D825-41AC-A8D7-E48D35E7B1B1}" type="parTrans">
      <dgm:prSet/>
      <dgm:spPr/>
    </dgm:pt>
    <dgm:pt modelId="{AEBF2BA9-4516-460B-8664-5E4FFF2C8BB0}" cxnId="{4BCEA5C7-D825-41AC-A8D7-E48D35E7B1B1}" type="sibTrans">
      <dgm:prSet/>
      <dgm:spPr/>
    </dgm:pt>
    <dgm:pt modelId="{8F9460FA-1ED2-4A14-9E9E-8DFC744509EE}">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Snidhi</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worked on identifying the necessary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papers , data selection and front end coding for the project implementation.</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BB253499-7409-42F3-94CD-083C6E9FD29F}" cxnId="{F9C90127-E542-4C55-A200-765DA22B0CE6}" type="parTrans">
      <dgm:prSet/>
      <dgm:spPr/>
    </dgm:pt>
    <dgm:pt modelId="{286CC7E5-A89B-4F86-B1F7-25D3510C628F}" cxnId="{F9C90127-E542-4C55-A200-765DA22B0CE6}" type="sibTrans">
      <dgm:prSet/>
      <dgm:spPr/>
    </dgm:pt>
    <dgm:pt modelId="{3D520751-AB2F-4A5E-BCCD-A607FFA4971C}">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Varsha worked on the testing the constraints , documentation and presentation of the project.</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11C474C7-5C00-42ED-9D35-3E2D156E5914}" cxnId="{B0111E61-1357-4010-B4EA-A7BBCF43F6CC}" type="parTrans">
      <dgm:prSet/>
      <dgm:spPr/>
    </dgm:pt>
    <dgm:pt modelId="{1FD0626F-78EB-4BC2-8B6D-84AABC495568}" cxnId="{B0111E61-1357-4010-B4EA-A7BBCF43F6CC}" type="sibTrans">
      <dgm:prSet/>
      <dgm:spPr/>
    </dgm:pt>
    <dgm:pt modelId="{7818B713-6558-4F73-A326-E3CAF0D07B61}">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Snidhi a</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nd Varsha worked together on coding for implementing the dataset by importing ,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training</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and testing values.</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DA3CD357-4546-4302-92C6-952C52B94DAE}" cxnId="{AA908DB3-C637-4902-BF77-995E6EB5310F}" type="parTrans">
      <dgm:prSet/>
      <dgm:spPr/>
    </dgm:pt>
    <dgm:pt modelId="{6FC12EA4-AEBE-43C4-81DB-AC0938F691CB}" cxnId="{AA908DB3-C637-4902-BF77-995E6EB5310F}" type="sibTrans">
      <dgm:prSet/>
      <dgm:spPr/>
    </dgm:pt>
    <dgm:pt modelId="{694678F0-831F-4767-90B4-59A288A51202}" type="pres">
      <dgm:prSet presAssocID="{68759565-151C-44F6-AA78-07AA931C94C8}" presName="linear" presStyleCnt="0">
        <dgm:presLayoutVars>
          <dgm:animLvl val="lvl"/>
          <dgm:resizeHandles val="exact"/>
        </dgm:presLayoutVars>
      </dgm:prSet>
      <dgm:spPr/>
    </dgm:pt>
    <dgm:pt modelId="{5732BA37-463B-4A24-81EE-1C2AF2C06DDC}" type="pres">
      <dgm:prSet presAssocID="{F19E6E91-B819-4F27-B965-DCA1ED024E75}" presName="parentText" presStyleLbl="node1" presStyleIdx="0" presStyleCnt="4">
        <dgm:presLayoutVars>
          <dgm:chMax val="0"/>
          <dgm:bulletEnabled val="1"/>
        </dgm:presLayoutVars>
      </dgm:prSet>
      <dgm:spPr/>
    </dgm:pt>
    <dgm:pt modelId="{279F7EE7-5AE1-4AF4-A05A-7C8BAFEB9B07}" type="pres">
      <dgm:prSet presAssocID="{AEBF2BA9-4516-460B-8664-5E4FFF2C8BB0}" presName="spacer" presStyleCnt="0"/>
      <dgm:spPr/>
    </dgm:pt>
    <dgm:pt modelId="{3592497A-26AE-4600-A7E7-8A87D2730D18}" type="pres">
      <dgm:prSet presAssocID="{8F9460FA-1ED2-4A14-9E9E-8DFC744509EE}" presName="parentText" presStyleLbl="node1" presStyleIdx="1" presStyleCnt="4">
        <dgm:presLayoutVars>
          <dgm:chMax val="0"/>
          <dgm:bulletEnabled val="1"/>
        </dgm:presLayoutVars>
      </dgm:prSet>
      <dgm:spPr/>
    </dgm:pt>
    <dgm:pt modelId="{C458933F-B434-4F9E-B6E2-56DBF0C86A58}" type="pres">
      <dgm:prSet presAssocID="{286CC7E5-A89B-4F86-B1F7-25D3510C628F}" presName="spacer" presStyleCnt="0"/>
      <dgm:spPr/>
    </dgm:pt>
    <dgm:pt modelId="{6AB05579-4F69-462C-A87C-57045FBCDEF3}" type="pres">
      <dgm:prSet presAssocID="{3D520751-AB2F-4A5E-BCCD-A607FFA4971C}" presName="parentText" presStyleLbl="node1" presStyleIdx="2" presStyleCnt="4">
        <dgm:presLayoutVars>
          <dgm:chMax val="0"/>
          <dgm:bulletEnabled val="1"/>
        </dgm:presLayoutVars>
      </dgm:prSet>
      <dgm:spPr/>
    </dgm:pt>
    <dgm:pt modelId="{5BFD9437-3CB9-4BB4-9FE1-8CC4BBF7EE77}" type="pres">
      <dgm:prSet presAssocID="{1FD0626F-78EB-4BC2-8B6D-84AABC495568}" presName="spacer" presStyleCnt="0"/>
      <dgm:spPr/>
    </dgm:pt>
    <dgm:pt modelId="{E27492DB-0E85-4879-B69B-3F152F979E83}" type="pres">
      <dgm:prSet presAssocID="{7818B713-6558-4F73-A326-E3CAF0D07B61}" presName="parentText" presStyleLbl="node1" presStyleIdx="3" presStyleCnt="4">
        <dgm:presLayoutVars>
          <dgm:chMax val="0"/>
          <dgm:bulletEnabled val="1"/>
        </dgm:presLayoutVars>
      </dgm:prSet>
      <dgm:spPr/>
    </dgm:pt>
  </dgm:ptLst>
  <dgm:cxnLst>
    <dgm:cxn modelId="{4BCEA5C7-D825-41AC-A8D7-E48D35E7B1B1}" srcId="{68759565-151C-44F6-AA78-07AA931C94C8}" destId="{F19E6E91-B819-4F27-B965-DCA1ED024E75}" srcOrd="0" destOrd="0" parTransId="{9C9E9EFF-AFA8-4EC8-9162-4B5ABF6178FE}" sibTransId="{AEBF2BA9-4516-460B-8664-5E4FFF2C8BB0}"/>
    <dgm:cxn modelId="{F9C90127-E542-4C55-A200-765DA22B0CE6}" srcId="{68759565-151C-44F6-AA78-07AA931C94C8}" destId="{8F9460FA-1ED2-4A14-9E9E-8DFC744509EE}" srcOrd="1" destOrd="0" parTransId="{BB253499-7409-42F3-94CD-083C6E9FD29F}" sibTransId="{286CC7E5-A89B-4F86-B1F7-25D3510C628F}"/>
    <dgm:cxn modelId="{B0111E61-1357-4010-B4EA-A7BBCF43F6CC}" srcId="{68759565-151C-44F6-AA78-07AA931C94C8}" destId="{3D520751-AB2F-4A5E-BCCD-A607FFA4971C}" srcOrd="2" destOrd="0" parTransId="{11C474C7-5C00-42ED-9D35-3E2D156E5914}" sibTransId="{1FD0626F-78EB-4BC2-8B6D-84AABC495568}"/>
    <dgm:cxn modelId="{AA908DB3-C637-4902-BF77-995E6EB5310F}" srcId="{68759565-151C-44F6-AA78-07AA931C94C8}" destId="{7818B713-6558-4F73-A326-E3CAF0D07B61}" srcOrd="3" destOrd="0" parTransId="{DA3CD357-4546-4302-92C6-952C52B94DAE}" sibTransId="{6FC12EA4-AEBE-43C4-81DB-AC0938F691CB}"/>
    <dgm:cxn modelId="{F6592348-C3A6-403B-A598-3E520F83CA31}" type="presOf" srcId="{68759565-151C-44F6-AA78-07AA931C94C8}" destId="{694678F0-831F-4767-90B4-59A288A51202}" srcOrd="0" destOrd="0" presId="urn:microsoft.com/office/officeart/2005/8/layout/vList2"/>
    <dgm:cxn modelId="{FE105C09-23A5-47E1-B004-68BC1237F905}" type="presParOf" srcId="{694678F0-831F-4767-90B4-59A288A51202}" destId="{5732BA37-463B-4A24-81EE-1C2AF2C06DDC}" srcOrd="0" destOrd="0" presId="urn:microsoft.com/office/officeart/2005/8/layout/vList2"/>
    <dgm:cxn modelId="{34A5A199-BC82-46B1-83C6-BC65A6FB59FD}" type="presOf" srcId="{F19E6E91-B819-4F27-B965-DCA1ED024E75}" destId="{5732BA37-463B-4A24-81EE-1C2AF2C06DDC}" srcOrd="0" destOrd="0" presId="urn:microsoft.com/office/officeart/2005/8/layout/vList2"/>
    <dgm:cxn modelId="{64CF331A-1746-4213-A652-1FB661FE0444}" type="presParOf" srcId="{694678F0-831F-4767-90B4-59A288A51202}" destId="{279F7EE7-5AE1-4AF4-A05A-7C8BAFEB9B07}" srcOrd="1" destOrd="0" presId="urn:microsoft.com/office/officeart/2005/8/layout/vList2"/>
    <dgm:cxn modelId="{99D563FF-52E6-47C8-86AE-54DCE64EC317}" type="presParOf" srcId="{694678F0-831F-4767-90B4-59A288A51202}" destId="{3592497A-26AE-4600-A7E7-8A87D2730D18}" srcOrd="2" destOrd="0" presId="urn:microsoft.com/office/officeart/2005/8/layout/vList2"/>
    <dgm:cxn modelId="{15880571-9C78-4BF2-8BD4-2BBE5BAFC27F}" type="presOf" srcId="{8F9460FA-1ED2-4A14-9E9E-8DFC744509EE}" destId="{3592497A-26AE-4600-A7E7-8A87D2730D18}" srcOrd="0" destOrd="0" presId="urn:microsoft.com/office/officeart/2005/8/layout/vList2"/>
    <dgm:cxn modelId="{FDF394AC-C84E-410F-9140-7E41FA189596}" type="presParOf" srcId="{694678F0-831F-4767-90B4-59A288A51202}" destId="{C458933F-B434-4F9E-B6E2-56DBF0C86A58}" srcOrd="3" destOrd="0" presId="urn:microsoft.com/office/officeart/2005/8/layout/vList2"/>
    <dgm:cxn modelId="{24896C69-C135-463C-9869-A12603493A02}" type="presParOf" srcId="{694678F0-831F-4767-90B4-59A288A51202}" destId="{6AB05579-4F69-462C-A87C-57045FBCDEF3}" srcOrd="4" destOrd="0" presId="urn:microsoft.com/office/officeart/2005/8/layout/vList2"/>
    <dgm:cxn modelId="{8059D86C-BD99-444F-ABEF-900AE0F87136}" type="presOf" srcId="{3D520751-AB2F-4A5E-BCCD-A607FFA4971C}" destId="{6AB05579-4F69-462C-A87C-57045FBCDEF3}" srcOrd="0" destOrd="0" presId="urn:microsoft.com/office/officeart/2005/8/layout/vList2"/>
    <dgm:cxn modelId="{F8A8E343-A72E-49C6-A6E9-B0EC496289AF}" type="presParOf" srcId="{694678F0-831F-4767-90B4-59A288A51202}" destId="{5BFD9437-3CB9-4BB4-9FE1-8CC4BBF7EE77}" srcOrd="5" destOrd="0" presId="urn:microsoft.com/office/officeart/2005/8/layout/vList2"/>
    <dgm:cxn modelId="{B0039D5D-6060-481E-9DE8-63A6A7D0E606}" type="presParOf" srcId="{694678F0-831F-4767-90B4-59A288A51202}" destId="{E27492DB-0E85-4879-B69B-3F152F979E83}" srcOrd="6" destOrd="0" presId="urn:microsoft.com/office/officeart/2005/8/layout/vList2"/>
    <dgm:cxn modelId="{3CBD071E-7E05-45B8-B538-0AF67396E574}" type="presOf" srcId="{7818B713-6558-4F73-A326-E3CAF0D07B61}" destId="{E27492DB-0E85-4879-B69B-3F152F979E83}" srcOrd="0" destOrd="0" presId="urn:microsoft.com/office/officeart/2005/8/layout/vList2"/>
  </dgm:cxnLst>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FED25-E5E8-4D92-91FE-2596543D4A59}" type="doc">
      <dgm:prSet csTypeId="urn:microsoft.com/office/officeart/2005/8/colors/accent0_3"/>
      <dgm:spPr/>
      <dgm:t>
        <a:bodyPr/>
        <a:p>
          <a:endParaRPr altLang="en-US"/>
        </a:p>
      </dgm:t>
    </dgm:pt>
    <dgm:pt modelId="{20EED066-3A6F-459A-84E6-A62AB0900734}">
      <dgm:prSet/>
      <dgm:spPr/>
      <dgm:t>
        <a:bodyPr/>
        <a:p>
          <a:r>
            <a:rPr lang="en-US" b="0" i="0" u="none" baseline="0">
              <a:rtl val="0"/>
            </a:rPr>
            <a:t>Social media is a platform where people may showcase their identities to the public by sharing intimate information and insights into their lives. We are starting to grasp how some of this knowledge may be used to enhance how users interact with interfaces and one another. </a:t>
          </a:r>
          <a:endParaRPr altLang="en-US"/>
        </a:p>
      </dgm:t>
    </dgm:pt>
    <dgm:pt modelId="{C293CBEB-5327-4CB5-9120-9C7CF4B6322B}" cxnId="{2A915615-415C-416D-A04B-EA9B109C6B85}" type="parTrans">
      <dgm:prSet/>
      <dgm:spPr/>
    </dgm:pt>
    <dgm:pt modelId="{74D2D542-BBAA-4B0A-B2E1-EAD9F0D48CD8}" cxnId="{2A915615-415C-416D-A04B-EA9B109C6B85}" type="sibTrans">
      <dgm:prSet/>
      <dgm:spPr/>
    </dgm:pt>
    <dgm:pt modelId="{C3BBF556-A298-47F3-92F8-77F8F369F263}">
      <dgm:prSet/>
      <dgm:spPr/>
      <dgm:t>
        <a:bodyPr/>
        <a:p>
          <a:r>
            <a:rPr lang="en-US" b="0" i="0" u="none" baseline="0">
              <a:rtl val="0"/>
            </a:rPr>
            <a:t>Users' personalities are of interest to us. It has been demonstrated that personality matters for a variety of interactions, including the ability to predict work happiness, the success of romantic and professional relationships, and even a preference for interfaces. </a:t>
          </a:r>
          <a:endParaRPr altLang="en-US"/>
        </a:p>
      </dgm:t>
    </dgm:pt>
    <dgm:pt modelId="{CCC05EF7-C59A-41EE-BF7E-6730BC898F2A}" cxnId="{B37F665D-DAAA-420B-850F-8792B1FF69D4}" type="parTrans">
      <dgm:prSet/>
      <dgm:spPr/>
    </dgm:pt>
    <dgm:pt modelId="{CF59560E-B19B-41D7-8BA8-9E2E82F6E8C8}" cxnId="{B37F665D-DAAA-420B-850F-8792B1FF69D4}" type="sibTrans">
      <dgm:prSet/>
      <dgm:spPr/>
    </dgm:pt>
    <dgm:pt modelId="{BD1EE98C-9423-4312-AAC2-CBAF237B5BDB}">
      <dgm:prSet/>
      <dgm:spPr/>
      <dgm:t>
        <a:bodyPr/>
        <a:p>
          <a:r>
            <a:rPr lang="en-US" b="0" i="0" u="none" baseline="0">
              <a:rtl val="0"/>
            </a:rPr>
            <a:t>Users had to take a personality test in the past to determine their personalities with any accuracy. The application of personality profiling in many social media domains became impracticable as a result.</a:t>
          </a:r>
          <a:r>
            <a:rPr lang="en-US" b="0" i="0" u="none" baseline="0">
              <a:rtl val="0"/>
            </a:rPr>
            <a:t> </a:t>
          </a:r>
          <a:endParaRPr altLang="en-US"/>
        </a:p>
      </dgm:t>
    </dgm:pt>
    <dgm:pt modelId="{D5B2ACB6-AE1A-4820-B15B-174751DFA5AA}" cxnId="{57775E78-A1DC-473B-9EFA-B5A060B56B7D}" type="parTrans">
      <dgm:prSet/>
      <dgm:spPr/>
    </dgm:pt>
    <dgm:pt modelId="{E13C1768-D8DF-4015-B0D4-012D22BD91D9}" cxnId="{57775E78-A1DC-473B-9EFA-B5A060B56B7D}" type="sibTrans">
      <dgm:prSet/>
      <dgm:spPr/>
    </dgm:pt>
    <dgm:pt modelId="{BA7674B4-971E-4060-8A11-84103E49F4B6}">
      <dgm:prSet/>
      <dgm:spPr/>
      <dgm:t>
        <a:bodyPr/>
        <a:p>
          <a:r>
            <a:rPr lang="en-US" b="0" i="0" u="none" baseline="0">
              <a:rtl val="0"/>
            </a:rPr>
            <a:t>In this research, we offer a technique for successfully predicting a user's personality using the information that is made available to the public on their Twitter profile.</a:t>
          </a:r>
          <a:endParaRPr altLang="en-US"/>
        </a:p>
      </dgm:t>
    </dgm:pt>
    <dgm:pt modelId="{F8BA5736-FCE2-4F8D-8334-71EE1E3676F4}" cxnId="{1086C6AC-C403-446E-87B6-66AD0E0ED476}" type="parTrans">
      <dgm:prSet/>
      <dgm:spPr/>
    </dgm:pt>
    <dgm:pt modelId="{9D489844-C8DA-41C9-9031-2D060AB34457}" cxnId="{1086C6AC-C403-446E-87B6-66AD0E0ED476}" type="sibTrans">
      <dgm:prSet/>
      <dgm:spPr/>
    </dgm:pt>
    <dgm:pt modelId="{B7B2CBE6-6478-41E2-A830-C83B8D5E6C57}" type="pres">
      <dgm:prSet presAssocID="{3FCFED25-E5E8-4D92-91FE-2596543D4A59}" presName="linearFlow" presStyleCnt="0">
        <dgm:presLayoutVars>
          <dgm:dir/>
          <dgm:resizeHandles val="exact"/>
        </dgm:presLayoutVars>
      </dgm:prSet>
      <dgm:spPr/>
    </dgm:pt>
    <dgm:pt modelId="{745EA40E-060F-4D88-9057-93EBDD540AE1}" type="pres">
      <dgm:prSet presAssocID="{20EED066-3A6F-459A-84E6-A62AB0900734}" presName="composite" presStyleCnt="0"/>
      <dgm:spPr/>
    </dgm:pt>
    <dgm:pt modelId="{F64ED8CA-6283-4809-AFEE-AFCA62A8B489}" type="pres">
      <dgm:prSet presAssocID="{20EED066-3A6F-459A-84E6-A62AB0900734}" presName="imgShp" presStyleLbl="fgImgPlace1" presStyleIdx="0" presStyleCnt="4"/>
      <dgm:spPr>
        <a:blipFill>
          <a:blip xmlns:r="http://schemas.openxmlformats.org/officeDocument/2006/relationships" r:embed="rId1"/>
          <a:stretch>
            <a:fillRect/>
          </a:stretch>
        </a:blipFill>
      </dgm:spPr>
    </dgm:pt>
    <dgm:pt modelId="{3D9DF220-BF3B-41A1-A54C-967FFDBE00C0}" type="pres">
      <dgm:prSet presAssocID="{20EED066-3A6F-459A-84E6-A62AB0900734}" presName="txShp" presStyleLbl="node1" presStyleIdx="0" presStyleCnt="4">
        <dgm:presLayoutVars>
          <dgm:bulletEnabled val="1"/>
        </dgm:presLayoutVars>
      </dgm:prSet>
      <dgm:spPr/>
    </dgm:pt>
    <dgm:pt modelId="{9CC4186B-45FF-465A-B78D-623B906E883F}" type="pres">
      <dgm:prSet presAssocID="{74D2D542-BBAA-4B0A-B2E1-EAD9F0D48CD8}" presName="spacing" presStyleCnt="0"/>
      <dgm:spPr/>
    </dgm:pt>
    <dgm:pt modelId="{B3E94311-C80A-47EE-B690-3D1035AA6529}" type="pres">
      <dgm:prSet presAssocID="{C3BBF556-A298-47F3-92F8-77F8F369F263}" presName="composite" presStyleCnt="0"/>
      <dgm:spPr/>
    </dgm:pt>
    <dgm:pt modelId="{E289E8B0-58D2-4595-952C-22355C5D90D1}" type="pres">
      <dgm:prSet presAssocID="{C3BBF556-A298-47F3-92F8-77F8F369F263}" presName="imgShp" presStyleLbl="fgImgPlace1" presStyleIdx="1" presStyleCnt="4"/>
      <dgm:spPr>
        <a:blipFill>
          <a:blip xmlns:r="http://schemas.openxmlformats.org/officeDocument/2006/relationships" r:embed="rId2"/>
          <a:stretch>
            <a:fillRect/>
          </a:stretch>
        </a:blipFill>
      </dgm:spPr>
    </dgm:pt>
    <dgm:pt modelId="{9A3A6063-8CB4-488F-A871-50078392FE56}" type="pres">
      <dgm:prSet presAssocID="{C3BBF556-A298-47F3-92F8-77F8F369F263}" presName="txShp" presStyleLbl="node1" presStyleIdx="1" presStyleCnt="4">
        <dgm:presLayoutVars>
          <dgm:bulletEnabled val="1"/>
        </dgm:presLayoutVars>
      </dgm:prSet>
      <dgm:spPr/>
    </dgm:pt>
    <dgm:pt modelId="{91453292-713B-4CA7-9797-8723B44DA37F}" type="pres">
      <dgm:prSet presAssocID="{CF59560E-B19B-41D7-8BA8-9E2E82F6E8C8}" presName="spacing" presStyleCnt="0"/>
      <dgm:spPr/>
    </dgm:pt>
    <dgm:pt modelId="{3DC3E06D-9DBF-440E-A3EC-863195221E2F}" type="pres">
      <dgm:prSet presAssocID="{BD1EE98C-9423-4312-AAC2-CBAF237B5BDB}" presName="composite" presStyleCnt="0"/>
      <dgm:spPr/>
    </dgm:pt>
    <dgm:pt modelId="{0CB93B65-387C-4635-ABB0-8C2DE557D2C9}" type="pres">
      <dgm:prSet presAssocID="{BD1EE98C-9423-4312-AAC2-CBAF237B5BDB}" presName="imgShp" presStyleLbl="fgImgPlace1" presStyleIdx="2" presStyleCnt="4"/>
      <dgm:spPr>
        <a:blipFill>
          <a:blip xmlns:r="http://schemas.openxmlformats.org/officeDocument/2006/relationships" r:embed="rId3"/>
          <a:stretch>
            <a:fillRect/>
          </a:stretch>
        </a:blipFill>
      </dgm:spPr>
    </dgm:pt>
    <dgm:pt modelId="{A8848714-B34D-4154-8EF9-1246FF8380AD}" type="pres">
      <dgm:prSet presAssocID="{BD1EE98C-9423-4312-AAC2-CBAF237B5BDB}" presName="txShp" presStyleLbl="node1" presStyleIdx="2" presStyleCnt="4">
        <dgm:presLayoutVars>
          <dgm:bulletEnabled val="1"/>
        </dgm:presLayoutVars>
      </dgm:prSet>
      <dgm:spPr/>
    </dgm:pt>
    <dgm:pt modelId="{38B548F9-6DB5-4F41-9A1F-CB2668818903}" type="pres">
      <dgm:prSet presAssocID="{E13C1768-D8DF-4015-B0D4-012D22BD91D9}" presName="spacing" presStyleCnt="0"/>
      <dgm:spPr/>
    </dgm:pt>
    <dgm:pt modelId="{8EAA6C77-1A60-4D2F-8D45-25C1762C4B2C}" type="pres">
      <dgm:prSet presAssocID="{BA7674B4-971E-4060-8A11-84103E49F4B6}" presName="composite" presStyleCnt="0"/>
      <dgm:spPr/>
    </dgm:pt>
    <dgm:pt modelId="{8FA00FFE-B56F-4EBA-AB27-00816AD31548}" type="pres">
      <dgm:prSet presAssocID="{BA7674B4-971E-4060-8A11-84103E49F4B6}" presName="imgShp" presStyleLbl="fgImgPlace1" presStyleIdx="3" presStyleCnt="4"/>
      <dgm:spPr>
        <a:blipFill>
          <a:blip xmlns:r="http://schemas.openxmlformats.org/officeDocument/2006/relationships" r:embed="rId4"/>
          <a:stretch>
            <a:fillRect/>
          </a:stretch>
        </a:blipFill>
      </dgm:spPr>
    </dgm:pt>
    <dgm:pt modelId="{A4998E8B-4E0B-4EDD-91F1-910FC888883E}" type="pres">
      <dgm:prSet presAssocID="{BA7674B4-971E-4060-8A11-84103E49F4B6}" presName="txShp" presStyleLbl="node1" presStyleIdx="3" presStyleCnt="4">
        <dgm:presLayoutVars>
          <dgm:bulletEnabled val="1"/>
        </dgm:presLayoutVars>
      </dgm:prSet>
      <dgm:spPr/>
    </dgm:pt>
  </dgm:ptLst>
  <dgm:cxnLst>
    <dgm:cxn modelId="{2A915615-415C-416D-A04B-EA9B109C6B85}" srcId="{3FCFED25-E5E8-4D92-91FE-2596543D4A59}" destId="{20EED066-3A6F-459A-84E6-A62AB0900734}" srcOrd="0" destOrd="0" parTransId="{C293CBEB-5327-4CB5-9120-9C7CF4B6322B}" sibTransId="{74D2D542-BBAA-4B0A-B2E1-EAD9F0D48CD8}"/>
    <dgm:cxn modelId="{B37F665D-DAAA-420B-850F-8792B1FF69D4}" srcId="{3FCFED25-E5E8-4D92-91FE-2596543D4A59}" destId="{C3BBF556-A298-47F3-92F8-77F8F369F263}" srcOrd="1" destOrd="0" parTransId="{CCC05EF7-C59A-41EE-BF7E-6730BC898F2A}" sibTransId="{CF59560E-B19B-41D7-8BA8-9E2E82F6E8C8}"/>
    <dgm:cxn modelId="{57775E78-A1DC-473B-9EFA-B5A060B56B7D}" srcId="{3FCFED25-E5E8-4D92-91FE-2596543D4A59}" destId="{BD1EE98C-9423-4312-AAC2-CBAF237B5BDB}" srcOrd="2" destOrd="0" parTransId="{D5B2ACB6-AE1A-4820-B15B-174751DFA5AA}" sibTransId="{E13C1768-D8DF-4015-B0D4-012D22BD91D9}"/>
    <dgm:cxn modelId="{1086C6AC-C403-446E-87B6-66AD0E0ED476}" srcId="{3FCFED25-E5E8-4D92-91FE-2596543D4A59}" destId="{BA7674B4-971E-4060-8A11-84103E49F4B6}" srcOrd="3" destOrd="0" parTransId="{F8BA5736-FCE2-4F8D-8334-71EE1E3676F4}" sibTransId="{9D489844-C8DA-41C9-9031-2D060AB34457}"/>
    <dgm:cxn modelId="{510D01C0-8ADC-41CF-8071-7A1D4DF40B3D}" type="presOf" srcId="{3FCFED25-E5E8-4D92-91FE-2596543D4A59}" destId="{B7B2CBE6-6478-41E2-A830-C83B8D5E6C57}" srcOrd="0" destOrd="0" presId="urn:microsoft.com/office/officeart/2005/8/layout/vList3"/>
    <dgm:cxn modelId="{C282376C-58E0-48A0-8A2F-62EC15C8D1E8}" type="presParOf" srcId="{B7B2CBE6-6478-41E2-A830-C83B8D5E6C57}" destId="{745EA40E-060F-4D88-9057-93EBDD540AE1}" srcOrd="0" destOrd="0" presId="urn:microsoft.com/office/officeart/2005/8/layout/vList3"/>
    <dgm:cxn modelId="{BCAC279E-358A-44B4-BEF2-AD73942EFE64}" type="presParOf" srcId="{745EA40E-060F-4D88-9057-93EBDD540AE1}" destId="{F64ED8CA-6283-4809-AFEE-AFCA62A8B489}" srcOrd="0" destOrd="0" presId="urn:microsoft.com/office/officeart/2005/8/layout/vList3"/>
    <dgm:cxn modelId="{D1A01643-3078-4C30-8872-48E2F0A389DC}" type="presParOf" srcId="{745EA40E-060F-4D88-9057-93EBDD540AE1}" destId="{3D9DF220-BF3B-41A1-A54C-967FFDBE00C0}" srcOrd="1" destOrd="0" presId="urn:microsoft.com/office/officeart/2005/8/layout/vList3"/>
    <dgm:cxn modelId="{3C4CAB26-D72C-4E8C-A196-13717805CE74}" type="presOf" srcId="{20EED066-3A6F-459A-84E6-A62AB0900734}" destId="{3D9DF220-BF3B-41A1-A54C-967FFDBE00C0}" srcOrd="0" destOrd="0" presId="urn:microsoft.com/office/officeart/2005/8/layout/vList3"/>
    <dgm:cxn modelId="{89365B09-DFD9-4315-AB2B-71B9E5B57DB9}" type="presParOf" srcId="{B7B2CBE6-6478-41E2-A830-C83B8D5E6C57}" destId="{9CC4186B-45FF-465A-B78D-623B906E883F}" srcOrd="1" destOrd="0" presId="urn:microsoft.com/office/officeart/2005/8/layout/vList3"/>
    <dgm:cxn modelId="{91A107A6-4C81-46A4-84EF-29233779D5C1}" type="presOf" srcId="{74D2D542-BBAA-4B0A-B2E1-EAD9F0D48CD8}" destId="{9CC4186B-45FF-465A-B78D-623B906E883F}" srcOrd="0" destOrd="0" presId="urn:microsoft.com/office/officeart/2005/8/layout/vList3"/>
    <dgm:cxn modelId="{D8F33EFB-E89B-4C31-81F2-893BFD21A01D}" type="presParOf" srcId="{B7B2CBE6-6478-41E2-A830-C83B8D5E6C57}" destId="{B3E94311-C80A-47EE-B690-3D1035AA6529}" srcOrd="2" destOrd="0" presId="urn:microsoft.com/office/officeart/2005/8/layout/vList3"/>
    <dgm:cxn modelId="{DDF1192E-4E7B-44F4-B9C3-B955BEF6BDAE}" type="presParOf" srcId="{B3E94311-C80A-47EE-B690-3D1035AA6529}" destId="{E289E8B0-58D2-4595-952C-22355C5D90D1}" srcOrd="0" destOrd="2" presId="urn:microsoft.com/office/officeart/2005/8/layout/vList3"/>
    <dgm:cxn modelId="{32C4F390-FCFC-4E75-BBCE-E3BBF7A6E1EA}" type="presParOf" srcId="{B3E94311-C80A-47EE-B690-3D1035AA6529}" destId="{9A3A6063-8CB4-488F-A871-50078392FE56}" srcOrd="1" destOrd="2" presId="urn:microsoft.com/office/officeart/2005/8/layout/vList3"/>
    <dgm:cxn modelId="{2BB5133B-722A-4FB5-8EE1-6004121EAF0F}" type="presOf" srcId="{C3BBF556-A298-47F3-92F8-77F8F369F263}" destId="{9A3A6063-8CB4-488F-A871-50078392FE56}" srcOrd="0" destOrd="0" presId="urn:microsoft.com/office/officeart/2005/8/layout/vList3"/>
    <dgm:cxn modelId="{BCD16F51-A128-4E1D-AEC0-75F65D5C89F6}" type="presParOf" srcId="{B7B2CBE6-6478-41E2-A830-C83B8D5E6C57}" destId="{91453292-713B-4CA7-9797-8723B44DA37F}" srcOrd="3" destOrd="0" presId="urn:microsoft.com/office/officeart/2005/8/layout/vList3"/>
    <dgm:cxn modelId="{7917C778-7EE4-4F03-836C-4C4805813F57}" type="presOf" srcId="{CF59560E-B19B-41D7-8BA8-9E2E82F6E8C8}" destId="{91453292-713B-4CA7-9797-8723B44DA37F}" srcOrd="0" destOrd="0" presId="urn:microsoft.com/office/officeart/2005/8/layout/vList3"/>
    <dgm:cxn modelId="{9B6AA093-5D51-46BA-8231-064AEFC9C03D}" type="presParOf" srcId="{B7B2CBE6-6478-41E2-A830-C83B8D5E6C57}" destId="{3DC3E06D-9DBF-440E-A3EC-863195221E2F}" srcOrd="4" destOrd="0" presId="urn:microsoft.com/office/officeart/2005/8/layout/vList3"/>
    <dgm:cxn modelId="{8344946F-0A9E-43B8-B491-6392711943D0}" type="presParOf" srcId="{3DC3E06D-9DBF-440E-A3EC-863195221E2F}" destId="{0CB93B65-387C-4635-ABB0-8C2DE557D2C9}" srcOrd="0" destOrd="4" presId="urn:microsoft.com/office/officeart/2005/8/layout/vList3"/>
    <dgm:cxn modelId="{7AECF3DD-9B58-42CE-99E2-80791AD9E1C1}" type="presParOf" srcId="{3DC3E06D-9DBF-440E-A3EC-863195221E2F}" destId="{A8848714-B34D-4154-8EF9-1246FF8380AD}" srcOrd="1" destOrd="4" presId="urn:microsoft.com/office/officeart/2005/8/layout/vList3"/>
    <dgm:cxn modelId="{BCF72FC8-BFE9-472E-B2E2-2DA598815D7E}" type="presOf" srcId="{BD1EE98C-9423-4312-AAC2-CBAF237B5BDB}" destId="{A8848714-B34D-4154-8EF9-1246FF8380AD}" srcOrd="0" destOrd="0" presId="urn:microsoft.com/office/officeart/2005/8/layout/vList3"/>
    <dgm:cxn modelId="{EDCFD112-A438-4FE5-A00E-7D84A00DBFE6}" type="presParOf" srcId="{B7B2CBE6-6478-41E2-A830-C83B8D5E6C57}" destId="{38B548F9-6DB5-4F41-9A1F-CB2668818903}" srcOrd="5" destOrd="0" presId="urn:microsoft.com/office/officeart/2005/8/layout/vList3"/>
    <dgm:cxn modelId="{EC034270-3C2B-46E8-8D5F-0F3691781DCA}" type="presOf" srcId="{E13C1768-D8DF-4015-B0D4-012D22BD91D9}" destId="{38B548F9-6DB5-4F41-9A1F-CB2668818903}" srcOrd="0" destOrd="0" presId="urn:microsoft.com/office/officeart/2005/8/layout/vList3"/>
    <dgm:cxn modelId="{0C82B1A8-87D3-4BD3-BF2B-905B185D692F}" type="presParOf" srcId="{B7B2CBE6-6478-41E2-A830-C83B8D5E6C57}" destId="{8EAA6C77-1A60-4D2F-8D45-25C1762C4B2C}" srcOrd="6" destOrd="0" presId="urn:microsoft.com/office/officeart/2005/8/layout/vList3"/>
    <dgm:cxn modelId="{38DE79DE-AC6B-4D7A-9FC7-4A55B5F840BC}" type="presParOf" srcId="{8EAA6C77-1A60-4D2F-8D45-25C1762C4B2C}" destId="{8FA00FFE-B56F-4EBA-AB27-00816AD31548}" srcOrd="0" destOrd="6" presId="urn:microsoft.com/office/officeart/2005/8/layout/vList3"/>
    <dgm:cxn modelId="{DC09FACF-99B6-49C8-B2EC-F55EE8D7CEF7}" type="presParOf" srcId="{8EAA6C77-1A60-4D2F-8D45-25C1762C4B2C}" destId="{A4998E8B-4E0B-4EDD-91F1-910FC888883E}" srcOrd="1" destOrd="6" presId="urn:microsoft.com/office/officeart/2005/8/layout/vList3"/>
    <dgm:cxn modelId="{2782DC8D-A385-411C-B691-14746F33052D}" type="presOf" srcId="{BA7674B4-971E-4060-8A11-84103E49F4B6}" destId="{A4998E8B-4E0B-4EDD-91F1-910FC888883E}" srcOrd="0" destOrd="0" presId="urn:microsoft.com/office/officeart/2005/8/layout/vList3"/>
  </dgm:cxnLst>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993BB5-C8DF-4829-B87D-AE83FE51B5C3}" type="doc">
      <dgm:prSet/>
      <dgm:spPr/>
      <dgm:t>
        <a:bodyPr/>
        <a:p>
          <a:endParaRPr altLang="en-US"/>
        </a:p>
      </dgm:t>
    </dgm:pt>
    <dgm:pt modelId="{26DDCBAA-1269-4C43-93D1-CF6A57F76310}">
      <dgm:prSet phldr="0" custT="0"/>
      <dgm:spPr/>
      <dgm:t>
        <a:bodyPr vert="horz" wrap="square"/>
        <a:p>
          <a:pPr>
            <a:lnSpc>
              <a:spcPct val="100000"/>
            </a:lnSpc>
            <a:spcBef>
              <a:spcPct val="0"/>
            </a:spcBef>
            <a:spcAft>
              <a:spcPct val="35000"/>
            </a:spcAft>
          </a:pPr>
          <a:r>
            <a:rPr lang="en-US" b="0" i="0" u="none" baseline="0">
              <a:rtl val="0"/>
            </a:rPr>
            <a:t> SVM</a:t>
          </a:r>
          <a:r>
            <a:rPr altLang="en-US"/>
            <a:t/>
          </a:r>
          <a:endParaRPr altLang="en-US"/>
        </a:p>
      </dgm:t>
    </dgm:pt>
    <dgm:pt modelId="{BD677F37-C263-42E9-AC3A-F473B07FD7D1}" cxnId="{3362A232-6FA1-4535-9C0A-AC709FABC88B}" type="parTrans">
      <dgm:prSet/>
      <dgm:spPr/>
    </dgm:pt>
    <dgm:pt modelId="{023FF687-638B-410F-90FF-5BED15F38B54}" cxnId="{3362A232-6FA1-4535-9C0A-AC709FABC88B}" type="sibTrans">
      <dgm:prSet/>
      <dgm:spPr/>
    </dgm:pt>
    <dgm:pt modelId="{993AD0F2-2A53-420A-99B2-746FFF5C93D0}">
      <dgm:prSet phldr="0" custT="0"/>
      <dgm:spPr/>
      <dgm:t>
        <a:bodyPr vert="horz" wrap="square"/>
        <a:p>
          <a:pPr>
            <a:lnSpc>
              <a:spcPct val="100000"/>
            </a:lnSpc>
            <a:spcBef>
              <a:spcPct val="0"/>
            </a:spcBef>
            <a:spcAft>
              <a:spcPct val="35000"/>
            </a:spcAft>
          </a:pPr>
          <a:r>
            <a:rPr lang="en-US" b="0" i="0" u="none" baseline="0">
              <a:rtl val="0"/>
            </a:rPr>
            <a:t>Random Forest</a:t>
          </a:r>
          <a:r>
            <a:rPr altLang="en-US"/>
            <a:t/>
          </a:r>
          <a:endParaRPr altLang="en-US"/>
        </a:p>
      </dgm:t>
    </dgm:pt>
    <dgm:pt modelId="{DD12983C-CB8D-4BDF-8CE2-0FBE8DAB295C}" cxnId="{1BC4DA1B-EE20-426A-8B79-DAC76F768A10}" type="parTrans">
      <dgm:prSet/>
      <dgm:spPr/>
    </dgm:pt>
    <dgm:pt modelId="{8B34F33D-3EF0-4977-BE40-50ADA3CB1FF5}" cxnId="{1BC4DA1B-EE20-426A-8B79-DAC76F768A10}" type="sibTrans">
      <dgm:prSet/>
      <dgm:spPr/>
    </dgm:pt>
    <dgm:pt modelId="{23158BF0-D5F0-4E7B-A9B7-263181678CC4}">
      <dgm:prSet phldr="0" custT="0"/>
      <dgm:spPr/>
      <dgm:t>
        <a:bodyPr vert="horz" wrap="square"/>
        <a:p>
          <a:pPr>
            <a:lnSpc>
              <a:spcPct val="100000"/>
            </a:lnSpc>
            <a:spcBef>
              <a:spcPct val="0"/>
            </a:spcBef>
            <a:spcAft>
              <a:spcPct val="35000"/>
            </a:spcAft>
          </a:pPr>
          <a:r>
            <a:rPr lang="en-US" b="0" i="0" u="none" baseline="0">
              <a:rtl val="0"/>
            </a:rPr>
            <a:t>Naïve Bayes </a:t>
          </a:r>
          <a:r>
            <a:rPr altLang="en-US"/>
            <a:t/>
          </a:r>
          <a:endParaRPr altLang="en-US"/>
        </a:p>
      </dgm:t>
    </dgm:pt>
    <dgm:pt modelId="{969BE8BB-B9CD-4B80-A041-BDBB399C9E9E}" cxnId="{8DB16488-968D-4D9C-A8C1-F7AC03E92C33}" type="parTrans">
      <dgm:prSet/>
      <dgm:spPr/>
    </dgm:pt>
    <dgm:pt modelId="{3E86EC32-7DC9-4FA8-B798-EA1D747BA274}" cxnId="{8DB16488-968D-4D9C-A8C1-F7AC03E92C33}" type="sibTrans">
      <dgm:prSet/>
      <dgm:spPr/>
    </dgm:pt>
    <dgm:pt modelId="{6525F3EE-6ECE-490B-98E9-D6E41C0B8A5A}">
      <dgm:prSet/>
      <dgm:spPr/>
      <dgm:t>
        <a:bodyPr/>
        <a:p>
          <a:r>
            <a:rPr lang="en-US" b="0" i="0" u="none" baseline="0">
              <a:rtl val="0"/>
            </a:rPr>
            <a:t>Logistic Regression </a:t>
          </a:r>
          <a:endParaRPr altLang="en-US"/>
        </a:p>
      </dgm:t>
    </dgm:pt>
    <dgm:pt modelId="{BF632B1A-B815-4592-93C0-784F19B996CC}" cxnId="{2C61007D-712B-4DDD-87CA-A28B0998BE1C}" type="parTrans">
      <dgm:prSet/>
      <dgm:spPr/>
    </dgm:pt>
    <dgm:pt modelId="{12BC588D-AF65-41FE-80AD-740C4F76E164}" cxnId="{2C61007D-712B-4DDD-87CA-A28B0998BE1C}" type="sibTrans">
      <dgm:prSet/>
      <dgm:spPr/>
    </dgm:pt>
    <dgm:pt modelId="{7ACCB9B6-B161-46A9-A0E6-A0B4D0C08B76}" type="pres">
      <dgm:prSet presAssocID="{F4993BB5-C8DF-4829-B87D-AE83FE51B5C3}" presName="Name0" presStyleCnt="0">
        <dgm:presLayoutVars>
          <dgm:dir/>
          <dgm:resizeHandles val="exact"/>
        </dgm:presLayoutVars>
      </dgm:prSet>
      <dgm:spPr/>
    </dgm:pt>
    <dgm:pt modelId="{5BA967EA-0735-4B35-8275-FF1EBA77E822}" type="pres">
      <dgm:prSet presAssocID="{F4993BB5-C8DF-4829-B87D-AE83FE51B5C3}" presName="fgShape" presStyleLbl="fgShp" presStyleIdx="0" presStyleCnt="1"/>
      <dgm:spPr/>
    </dgm:pt>
    <dgm:pt modelId="{A1B8DC9D-FC91-44C7-8B62-FF2072725337}" type="pres">
      <dgm:prSet presAssocID="{F4993BB5-C8DF-4829-B87D-AE83FE51B5C3}" presName="linComp" presStyleCnt="0"/>
      <dgm:spPr/>
    </dgm:pt>
    <dgm:pt modelId="{3BE27D79-2BCE-43FE-AB84-FE914E39346B}" type="pres">
      <dgm:prSet presAssocID="{26DDCBAA-1269-4C43-93D1-CF6A57F76310}" presName="compNode" presStyleCnt="0"/>
      <dgm:spPr/>
    </dgm:pt>
    <dgm:pt modelId="{BF7A8E45-17E4-4A04-A919-0B56A107621B}" type="pres">
      <dgm:prSet presAssocID="{26DDCBAA-1269-4C43-93D1-CF6A57F76310}" presName="bkgdShape" presStyleLbl="node1" presStyleIdx="0" presStyleCnt="4"/>
      <dgm:spPr/>
    </dgm:pt>
    <dgm:pt modelId="{BFE60E1B-7EEC-4880-AB32-5925829D07A6}" type="pres">
      <dgm:prSet presAssocID="{26DDCBAA-1269-4C43-93D1-CF6A57F76310}" presName="nodeTx" presStyleCnt="0">
        <dgm:presLayoutVars>
          <dgm:bulletEnabled val="1"/>
        </dgm:presLayoutVars>
      </dgm:prSet>
      <dgm:spPr/>
    </dgm:pt>
    <dgm:pt modelId="{A4054809-521E-4B55-AEAC-E46D7435D51C}" type="pres">
      <dgm:prSet presAssocID="{26DDCBAA-1269-4C43-93D1-CF6A57F76310}" presName="invisiNode" presStyleCnt="0"/>
      <dgm:spPr/>
    </dgm:pt>
    <dgm:pt modelId="{A732A40B-F543-4D87-9EFA-2B3005A4415B}" type="pres">
      <dgm:prSet presAssocID="{26DDCBAA-1269-4C43-93D1-CF6A57F76310}" presName="imagNode" presStyleLbl="fgImgPlace1" presStyleIdx="0" presStyleCnt="4"/>
      <dgm:spPr>
        <a:blipFill>
          <a:blip xmlns:r="http://schemas.openxmlformats.org/officeDocument/2006/relationships" r:embed="rId1"/>
          <a:stretch>
            <a:fillRect/>
          </a:stretch>
        </a:blipFill>
      </dgm:spPr>
    </dgm:pt>
    <dgm:pt modelId="{210D081D-0A3E-49F5-A724-59E58FC3AD85}" type="pres">
      <dgm:prSet presAssocID="{023FF687-638B-410F-90FF-5BED15F38B54}" presName="sibTrans" presStyleCnt="0"/>
      <dgm:spPr/>
    </dgm:pt>
    <dgm:pt modelId="{204EEA23-CC2F-4A89-83AC-3C3FFEB37E67}" type="pres">
      <dgm:prSet presAssocID="{993AD0F2-2A53-420A-99B2-746FFF5C93D0}" presName="compNode" presStyleCnt="0"/>
      <dgm:spPr/>
    </dgm:pt>
    <dgm:pt modelId="{061EBB34-8786-4B93-9796-1FB4251EA050}" type="pres">
      <dgm:prSet presAssocID="{993AD0F2-2A53-420A-99B2-746FFF5C93D0}" presName="bkgdShape" presStyleLbl="node1" presStyleIdx="1" presStyleCnt="4"/>
      <dgm:spPr/>
    </dgm:pt>
    <dgm:pt modelId="{F7200F5A-9399-4BB2-8014-9E8F942786F0}" type="pres">
      <dgm:prSet presAssocID="{993AD0F2-2A53-420A-99B2-746FFF5C93D0}" presName="nodeTx" presStyleCnt="0">
        <dgm:presLayoutVars>
          <dgm:bulletEnabled val="1"/>
        </dgm:presLayoutVars>
      </dgm:prSet>
      <dgm:spPr/>
    </dgm:pt>
    <dgm:pt modelId="{0E85048E-65BF-45F4-A536-6A091CD13A7C}" type="pres">
      <dgm:prSet presAssocID="{993AD0F2-2A53-420A-99B2-746FFF5C93D0}" presName="invisiNode" presStyleCnt="0"/>
      <dgm:spPr/>
    </dgm:pt>
    <dgm:pt modelId="{F205DEC4-EF26-472A-B8F0-57DA60C10264}" type="pres">
      <dgm:prSet presAssocID="{993AD0F2-2A53-420A-99B2-746FFF5C93D0}" presName="imagNode" presStyleLbl="fgImgPlace1" presStyleIdx="1" presStyleCnt="4"/>
      <dgm:spPr>
        <a:blipFill>
          <a:blip xmlns:r="http://schemas.openxmlformats.org/officeDocument/2006/relationships" r:embed="rId2"/>
          <a:stretch>
            <a:fillRect/>
          </a:stretch>
        </a:blipFill>
      </dgm:spPr>
    </dgm:pt>
    <dgm:pt modelId="{DCA4040C-5AEB-451C-87AE-9B49A5EAD334}" type="pres">
      <dgm:prSet presAssocID="{8B34F33D-3EF0-4977-BE40-50ADA3CB1FF5}" presName="sibTrans" presStyleCnt="0"/>
      <dgm:spPr/>
    </dgm:pt>
    <dgm:pt modelId="{0FF9BF7B-C57C-4728-B2BB-BB0E2F2D3151}" type="pres">
      <dgm:prSet presAssocID="{23158BF0-D5F0-4E7B-A9B7-263181678CC4}" presName="compNode" presStyleCnt="0"/>
      <dgm:spPr/>
    </dgm:pt>
    <dgm:pt modelId="{C09CE4B4-640D-406D-B7C7-70A491CCD265}" type="pres">
      <dgm:prSet presAssocID="{23158BF0-D5F0-4E7B-A9B7-263181678CC4}" presName="bkgdShape" presStyleLbl="node1" presStyleIdx="2" presStyleCnt="4"/>
      <dgm:spPr/>
    </dgm:pt>
    <dgm:pt modelId="{49C1EB5A-B7D2-4EF3-AC0D-CBA055FCFBEF}" type="pres">
      <dgm:prSet presAssocID="{23158BF0-D5F0-4E7B-A9B7-263181678CC4}" presName="nodeTx" presStyleCnt="0">
        <dgm:presLayoutVars>
          <dgm:bulletEnabled val="1"/>
        </dgm:presLayoutVars>
      </dgm:prSet>
      <dgm:spPr/>
    </dgm:pt>
    <dgm:pt modelId="{5FEBBD9E-3E35-4525-9549-47ADCA3B2DC7}" type="pres">
      <dgm:prSet presAssocID="{23158BF0-D5F0-4E7B-A9B7-263181678CC4}" presName="invisiNode" presStyleCnt="0"/>
      <dgm:spPr/>
    </dgm:pt>
    <dgm:pt modelId="{5430ED82-E401-4B5C-8AB4-32617F78A284}" type="pres">
      <dgm:prSet presAssocID="{23158BF0-D5F0-4E7B-A9B7-263181678CC4}" presName="imagNode" presStyleLbl="fgImgPlace1" presStyleIdx="2" presStyleCnt="4"/>
      <dgm:spPr>
        <a:blipFill>
          <a:blip xmlns:r="http://schemas.openxmlformats.org/officeDocument/2006/relationships" r:embed="rId3"/>
          <a:stretch>
            <a:fillRect/>
          </a:stretch>
        </a:blipFill>
      </dgm:spPr>
    </dgm:pt>
    <dgm:pt modelId="{0AE828C0-6C3A-4E0C-9C03-BEED9E55C8DD}" type="pres">
      <dgm:prSet presAssocID="{3E86EC32-7DC9-4FA8-B798-EA1D747BA274}" presName="sibTrans" presStyleCnt="0"/>
      <dgm:spPr/>
    </dgm:pt>
    <dgm:pt modelId="{A9CA000B-8788-437D-B070-BD4369C36032}" type="pres">
      <dgm:prSet presAssocID="{6525F3EE-6ECE-490B-98E9-D6E41C0B8A5A}" presName="compNode" presStyleCnt="0"/>
      <dgm:spPr/>
    </dgm:pt>
    <dgm:pt modelId="{1513212D-CA82-4B92-9DA5-44A58D08608A}" type="pres">
      <dgm:prSet presAssocID="{6525F3EE-6ECE-490B-98E9-D6E41C0B8A5A}" presName="bkgdShape" presStyleLbl="node1" presStyleIdx="3" presStyleCnt="4"/>
      <dgm:spPr/>
    </dgm:pt>
    <dgm:pt modelId="{3C973633-C334-4861-ADEC-C5DCA0C6D3D3}" type="pres">
      <dgm:prSet presAssocID="{6525F3EE-6ECE-490B-98E9-D6E41C0B8A5A}" presName="nodeTx" presStyleCnt="0">
        <dgm:presLayoutVars>
          <dgm:bulletEnabled val="1"/>
        </dgm:presLayoutVars>
      </dgm:prSet>
      <dgm:spPr/>
    </dgm:pt>
    <dgm:pt modelId="{88095F93-E891-43DD-8042-5D3C4D57F8B8}" type="pres">
      <dgm:prSet presAssocID="{6525F3EE-6ECE-490B-98E9-D6E41C0B8A5A}" presName="invisiNode" presStyleCnt="0"/>
      <dgm:spPr/>
    </dgm:pt>
    <dgm:pt modelId="{C907683D-DA75-44DC-BC48-CF4EB6CDFF4E}" type="pres">
      <dgm:prSet presAssocID="{6525F3EE-6ECE-490B-98E9-D6E41C0B8A5A}" presName="imagNode" presStyleLbl="fgImgPlace1" presStyleIdx="3" presStyleCnt="4"/>
      <dgm:spPr>
        <a:blipFill>
          <a:blip xmlns:r="http://schemas.openxmlformats.org/officeDocument/2006/relationships" r:embed="rId4"/>
          <a:stretch>
            <a:fillRect/>
          </a:stretch>
        </a:blipFill>
      </dgm:spPr>
    </dgm:pt>
  </dgm:ptLst>
  <dgm:cxnLst>
    <dgm:cxn modelId="{3362A232-6FA1-4535-9C0A-AC709FABC88B}" srcId="{F4993BB5-C8DF-4829-B87D-AE83FE51B5C3}" destId="{26DDCBAA-1269-4C43-93D1-CF6A57F76310}" srcOrd="0" destOrd="0" parTransId="{BD677F37-C263-42E9-AC3A-F473B07FD7D1}" sibTransId="{023FF687-638B-410F-90FF-5BED15F38B54}"/>
    <dgm:cxn modelId="{1BC4DA1B-EE20-426A-8B79-DAC76F768A10}" srcId="{F4993BB5-C8DF-4829-B87D-AE83FE51B5C3}" destId="{993AD0F2-2A53-420A-99B2-746FFF5C93D0}" srcOrd="1" destOrd="0" parTransId="{DD12983C-CB8D-4BDF-8CE2-0FBE8DAB295C}" sibTransId="{8B34F33D-3EF0-4977-BE40-50ADA3CB1FF5}"/>
    <dgm:cxn modelId="{8DB16488-968D-4D9C-A8C1-F7AC03E92C33}" srcId="{F4993BB5-C8DF-4829-B87D-AE83FE51B5C3}" destId="{23158BF0-D5F0-4E7B-A9B7-263181678CC4}" srcOrd="2" destOrd="0" parTransId="{969BE8BB-B9CD-4B80-A041-BDBB399C9E9E}" sibTransId="{3E86EC32-7DC9-4FA8-B798-EA1D747BA274}"/>
    <dgm:cxn modelId="{2C61007D-712B-4DDD-87CA-A28B0998BE1C}" srcId="{F4993BB5-C8DF-4829-B87D-AE83FE51B5C3}" destId="{6525F3EE-6ECE-490B-98E9-D6E41C0B8A5A}" srcOrd="3" destOrd="0" parTransId="{BF632B1A-B815-4592-93C0-784F19B996CC}" sibTransId="{12BC588D-AF65-41FE-80AD-740C4F76E164}"/>
    <dgm:cxn modelId="{8A45C370-1CED-4C8E-BAD7-3431ACC7C7E0}" type="presOf" srcId="{F4993BB5-C8DF-4829-B87D-AE83FE51B5C3}" destId="{7ACCB9B6-B161-46A9-A0E6-A0B4D0C08B76}" srcOrd="0" destOrd="0" presId="urn:microsoft.com/office/officeart/2005/8/layout/hList7"/>
    <dgm:cxn modelId="{34D45840-CE9F-40BC-94E2-B1505ED20F6A}" type="presParOf" srcId="{7ACCB9B6-B161-46A9-A0E6-A0B4D0C08B76}" destId="{5BA967EA-0735-4B35-8275-FF1EBA77E822}" srcOrd="0" destOrd="0" presId="urn:microsoft.com/office/officeart/2005/8/layout/hList7"/>
    <dgm:cxn modelId="{44A3A9BE-1002-4ACE-8350-B7FC6ADDBDBB}" type="presParOf" srcId="{7ACCB9B6-B161-46A9-A0E6-A0B4D0C08B76}" destId="{A1B8DC9D-FC91-44C7-8B62-FF2072725337}" srcOrd="1" destOrd="0" presId="urn:microsoft.com/office/officeart/2005/8/layout/hList7"/>
    <dgm:cxn modelId="{59D86299-4724-4B18-A987-03F2F79B9040}" type="presParOf" srcId="{A1B8DC9D-FC91-44C7-8B62-FF2072725337}" destId="{3BE27D79-2BCE-43FE-AB84-FE914E39346B}" srcOrd="0" destOrd="1" presId="urn:microsoft.com/office/officeart/2005/8/layout/hList7"/>
    <dgm:cxn modelId="{0DD7F55F-732A-40D7-8AE0-163A0E3580E9}" type="presParOf" srcId="{3BE27D79-2BCE-43FE-AB84-FE914E39346B}" destId="{BF7A8E45-17E4-4A04-A919-0B56A107621B}" srcOrd="0" destOrd="0" presId="urn:microsoft.com/office/officeart/2005/8/layout/hList7"/>
    <dgm:cxn modelId="{1C78A2F6-61C8-4A71-AF89-E2CEA7727525}" type="presOf" srcId="{26DDCBAA-1269-4C43-93D1-CF6A57F76310}" destId="{BF7A8E45-17E4-4A04-A919-0B56A107621B}" srcOrd="0" destOrd="0" presId="urn:microsoft.com/office/officeart/2005/8/layout/hList7"/>
    <dgm:cxn modelId="{4FD6F10A-B4A3-431F-B9B1-132E73B3B457}" type="presParOf" srcId="{3BE27D79-2BCE-43FE-AB84-FE914E39346B}" destId="{BFE60E1B-7EEC-4880-AB32-5925829D07A6}" srcOrd="1" destOrd="0" presId="urn:microsoft.com/office/officeart/2005/8/layout/hList7"/>
    <dgm:cxn modelId="{F7856310-C3D0-453A-B5E4-FCC605683775}" type="presOf" srcId="{26DDCBAA-1269-4C43-93D1-CF6A57F76310}" destId="{BFE60E1B-7EEC-4880-AB32-5925829D07A6}" srcOrd="1" destOrd="0" presId="urn:microsoft.com/office/officeart/2005/8/layout/hList7"/>
    <dgm:cxn modelId="{9B8F52CA-B99A-40B1-939D-6E69873C86F2}" type="presParOf" srcId="{3BE27D79-2BCE-43FE-AB84-FE914E39346B}" destId="{A4054809-521E-4B55-AEAC-E46D7435D51C}" srcOrd="2" destOrd="0" presId="urn:microsoft.com/office/officeart/2005/8/layout/hList7"/>
    <dgm:cxn modelId="{01A24F01-5F79-474A-BF92-C70C312069E4}" type="presParOf" srcId="{3BE27D79-2BCE-43FE-AB84-FE914E39346B}" destId="{A732A40B-F543-4D87-9EFA-2B3005A4415B}" srcOrd="3" destOrd="0" presId="urn:microsoft.com/office/officeart/2005/8/layout/hList7"/>
    <dgm:cxn modelId="{23A1F8F9-8C8F-401C-B457-ED3EB451C020}" type="presParOf" srcId="{A1B8DC9D-FC91-44C7-8B62-FF2072725337}" destId="{210D081D-0A3E-49F5-A724-59E58FC3AD85}" srcOrd="1" destOrd="1" presId="urn:microsoft.com/office/officeart/2005/8/layout/hList7"/>
    <dgm:cxn modelId="{5783D0E5-8639-43C2-8DEC-9F01BC64CB35}" type="presOf" srcId="{023FF687-638B-410F-90FF-5BED15F38B54}" destId="{210D081D-0A3E-49F5-A724-59E58FC3AD85}" srcOrd="0" destOrd="0" presId="urn:microsoft.com/office/officeart/2005/8/layout/hList7"/>
    <dgm:cxn modelId="{051CE554-F1D1-4070-A419-8E2B5A7E67D2}" type="presParOf" srcId="{A1B8DC9D-FC91-44C7-8B62-FF2072725337}" destId="{204EEA23-CC2F-4A89-83AC-3C3FFEB37E67}" srcOrd="2" destOrd="1" presId="urn:microsoft.com/office/officeart/2005/8/layout/hList7"/>
    <dgm:cxn modelId="{65F09C5D-E65F-43AD-B266-744AF8655B86}" type="presParOf" srcId="{204EEA23-CC2F-4A89-83AC-3C3FFEB37E67}" destId="{061EBB34-8786-4B93-9796-1FB4251EA050}" srcOrd="0" destOrd="2" presId="urn:microsoft.com/office/officeart/2005/8/layout/hList7"/>
    <dgm:cxn modelId="{92FC074E-70AD-4AE6-A9C6-7B95369AEFC0}" type="presOf" srcId="{993AD0F2-2A53-420A-99B2-746FFF5C93D0}" destId="{061EBB34-8786-4B93-9796-1FB4251EA050}" srcOrd="0" destOrd="0" presId="urn:microsoft.com/office/officeart/2005/8/layout/hList7"/>
    <dgm:cxn modelId="{5FA28E20-3116-42C0-91A3-858B2F029791}" type="presParOf" srcId="{204EEA23-CC2F-4A89-83AC-3C3FFEB37E67}" destId="{F7200F5A-9399-4BB2-8014-9E8F942786F0}" srcOrd="1" destOrd="2" presId="urn:microsoft.com/office/officeart/2005/8/layout/hList7"/>
    <dgm:cxn modelId="{27AA17BD-0DEF-4D15-99C6-4237EF901DEE}" type="presOf" srcId="{993AD0F2-2A53-420A-99B2-746FFF5C93D0}" destId="{F7200F5A-9399-4BB2-8014-9E8F942786F0}" srcOrd="1" destOrd="0" presId="urn:microsoft.com/office/officeart/2005/8/layout/hList7"/>
    <dgm:cxn modelId="{BE87DD2D-D121-4065-8BEE-9D761C924729}" type="presParOf" srcId="{204EEA23-CC2F-4A89-83AC-3C3FFEB37E67}" destId="{0E85048E-65BF-45F4-A536-6A091CD13A7C}" srcOrd="2" destOrd="2" presId="urn:microsoft.com/office/officeart/2005/8/layout/hList7"/>
    <dgm:cxn modelId="{1828F796-99FE-4F0F-9727-C5C3E3A1DB38}" type="presParOf" srcId="{204EEA23-CC2F-4A89-83AC-3C3FFEB37E67}" destId="{F205DEC4-EF26-472A-B8F0-57DA60C10264}" srcOrd="3" destOrd="2" presId="urn:microsoft.com/office/officeart/2005/8/layout/hList7"/>
    <dgm:cxn modelId="{D5252ED5-6F8B-463A-B90C-52E9490136AA}" type="presParOf" srcId="{A1B8DC9D-FC91-44C7-8B62-FF2072725337}" destId="{DCA4040C-5AEB-451C-87AE-9B49A5EAD334}" srcOrd="3" destOrd="1" presId="urn:microsoft.com/office/officeart/2005/8/layout/hList7"/>
    <dgm:cxn modelId="{96E39C10-F805-42CD-850F-9FAE524FC272}" type="presOf" srcId="{8B34F33D-3EF0-4977-BE40-50ADA3CB1FF5}" destId="{DCA4040C-5AEB-451C-87AE-9B49A5EAD334}" srcOrd="0" destOrd="0" presId="urn:microsoft.com/office/officeart/2005/8/layout/hList7"/>
    <dgm:cxn modelId="{65D903C4-DF84-4C57-B844-E7577956D4C3}" type="presParOf" srcId="{A1B8DC9D-FC91-44C7-8B62-FF2072725337}" destId="{0FF9BF7B-C57C-4728-B2BB-BB0E2F2D3151}" srcOrd="4" destOrd="1" presId="urn:microsoft.com/office/officeart/2005/8/layout/hList7"/>
    <dgm:cxn modelId="{2F6FBD96-7EB3-49CA-8E24-A1346E886209}" type="presParOf" srcId="{0FF9BF7B-C57C-4728-B2BB-BB0E2F2D3151}" destId="{C09CE4B4-640D-406D-B7C7-70A491CCD265}" srcOrd="0" destOrd="4" presId="urn:microsoft.com/office/officeart/2005/8/layout/hList7"/>
    <dgm:cxn modelId="{B095E6F8-3272-4DDD-9EBD-E5E1C7E692A9}" type="presOf" srcId="{23158BF0-D5F0-4E7B-A9B7-263181678CC4}" destId="{C09CE4B4-640D-406D-B7C7-70A491CCD265}" srcOrd="0" destOrd="0" presId="urn:microsoft.com/office/officeart/2005/8/layout/hList7"/>
    <dgm:cxn modelId="{93902914-F1CA-4E5C-B091-3CD2736AAA45}" type="presParOf" srcId="{0FF9BF7B-C57C-4728-B2BB-BB0E2F2D3151}" destId="{49C1EB5A-B7D2-4EF3-AC0D-CBA055FCFBEF}" srcOrd="1" destOrd="4" presId="urn:microsoft.com/office/officeart/2005/8/layout/hList7"/>
    <dgm:cxn modelId="{AB53C684-1B7A-47EF-BE7D-538150E99EC6}" type="presOf" srcId="{23158BF0-D5F0-4E7B-A9B7-263181678CC4}" destId="{49C1EB5A-B7D2-4EF3-AC0D-CBA055FCFBEF}" srcOrd="1" destOrd="0" presId="urn:microsoft.com/office/officeart/2005/8/layout/hList7"/>
    <dgm:cxn modelId="{A63CED88-2638-482B-BC36-2AD544A89AA5}" type="presParOf" srcId="{0FF9BF7B-C57C-4728-B2BB-BB0E2F2D3151}" destId="{5FEBBD9E-3E35-4525-9549-47ADCA3B2DC7}" srcOrd="2" destOrd="4" presId="urn:microsoft.com/office/officeart/2005/8/layout/hList7"/>
    <dgm:cxn modelId="{F280D9F1-9D4F-480E-8AF5-E1334F448123}" type="presParOf" srcId="{0FF9BF7B-C57C-4728-B2BB-BB0E2F2D3151}" destId="{5430ED82-E401-4B5C-8AB4-32617F78A284}" srcOrd="3" destOrd="4" presId="urn:microsoft.com/office/officeart/2005/8/layout/hList7"/>
    <dgm:cxn modelId="{F1E576F1-F3EC-4A03-A8CA-54DE1E3464CE}" type="presParOf" srcId="{A1B8DC9D-FC91-44C7-8B62-FF2072725337}" destId="{0AE828C0-6C3A-4E0C-9C03-BEED9E55C8DD}" srcOrd="5" destOrd="1" presId="urn:microsoft.com/office/officeart/2005/8/layout/hList7"/>
    <dgm:cxn modelId="{FA311EAC-77E0-4B52-A189-881F9F307A2E}" type="presOf" srcId="{3E86EC32-7DC9-4FA8-B798-EA1D747BA274}" destId="{0AE828C0-6C3A-4E0C-9C03-BEED9E55C8DD}" srcOrd="0" destOrd="0" presId="urn:microsoft.com/office/officeart/2005/8/layout/hList7"/>
    <dgm:cxn modelId="{5A382DC1-9983-436A-9813-9BE6ACF3C5CC}" type="presParOf" srcId="{A1B8DC9D-FC91-44C7-8B62-FF2072725337}" destId="{A9CA000B-8788-437D-B070-BD4369C36032}" srcOrd="6" destOrd="1" presId="urn:microsoft.com/office/officeart/2005/8/layout/hList7"/>
    <dgm:cxn modelId="{22E96C5A-38C4-4B74-B6FC-E0515EFBE201}" type="presParOf" srcId="{A9CA000B-8788-437D-B070-BD4369C36032}" destId="{1513212D-CA82-4B92-9DA5-44A58D08608A}" srcOrd="0" destOrd="6" presId="urn:microsoft.com/office/officeart/2005/8/layout/hList7"/>
    <dgm:cxn modelId="{7311A56E-FE99-443B-940E-BC6DEF59A3E5}" type="presOf" srcId="{6525F3EE-6ECE-490B-98E9-D6E41C0B8A5A}" destId="{1513212D-CA82-4B92-9DA5-44A58D08608A}" srcOrd="0" destOrd="0" presId="urn:microsoft.com/office/officeart/2005/8/layout/hList7"/>
    <dgm:cxn modelId="{1A39938F-5E80-4526-95DF-55B23E1C75C9}" type="presParOf" srcId="{A9CA000B-8788-437D-B070-BD4369C36032}" destId="{3C973633-C334-4861-ADEC-C5DCA0C6D3D3}" srcOrd="1" destOrd="6" presId="urn:microsoft.com/office/officeart/2005/8/layout/hList7"/>
    <dgm:cxn modelId="{19B6EC1D-5B6F-41AF-827E-FA2CC258689B}" type="presOf" srcId="{6525F3EE-6ECE-490B-98E9-D6E41C0B8A5A}" destId="{3C973633-C334-4861-ADEC-C5DCA0C6D3D3}" srcOrd="1" destOrd="0" presId="urn:microsoft.com/office/officeart/2005/8/layout/hList7"/>
    <dgm:cxn modelId="{3DAE98A2-A200-4C8B-8732-C1E0176AFD1F}" type="presParOf" srcId="{A9CA000B-8788-437D-B070-BD4369C36032}" destId="{88095F93-E891-43DD-8042-5D3C4D57F8B8}" srcOrd="2" destOrd="6" presId="urn:microsoft.com/office/officeart/2005/8/layout/hList7"/>
    <dgm:cxn modelId="{FC3B4668-5C66-45EC-974B-FB270A95D268}" type="presParOf" srcId="{A9CA000B-8788-437D-B070-BD4369C36032}" destId="{C907683D-DA75-44DC-BC48-CF4EB6CDFF4E}" srcOrd="3" destOrd="6" presId="urn:microsoft.com/office/officeart/2005/8/layout/hList7"/>
  </dgm:cxnLst>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752B4-E764-49D9-87FE-966169F31BC7}" type="doc">
      <dgm:prSet csTypeId="urn:microsoft.com/office/officeart/2005/8/colors/accent0_1"/>
      <dgm:spPr/>
      <dgm:t>
        <a:bodyPr/>
        <a:p>
          <a:endParaRPr altLang="en-US"/>
        </a:p>
      </dgm:t>
    </dgm:pt>
    <dgm:pt modelId="{BFB75C50-EE09-4063-91F5-43F2B0F13A30}">
      <dgm:prSet phldr="0" custT="1"/>
      <dgm:spPr/>
      <dgm:t>
        <a:bodyPr vert="horz" wrap="square"/>
        <a:p>
          <a:pPr>
            <a:lnSpc>
              <a:spcPct val="100000"/>
            </a:lnSpc>
            <a:spcBef>
              <a:spcPct val="0"/>
            </a:spcBef>
            <a:spcAft>
              <a:spcPct val="35000"/>
            </a:spcAft>
          </a:pPr>
          <a:r>
            <a:rPr lang="en-US" sz="4000" b="1" i="0" u="none" baseline="0">
              <a:latin typeface="Times New Roman" panose="02020603050405020304" pitchFamily="18" charset="0"/>
              <a:cs typeface="Times New Roman" panose="02020603050405020304" pitchFamily="18" charset="0"/>
              <a:rtl val="0"/>
            </a:rPr>
            <a:t>RESULTS</a:t>
          </a:r>
          <a:r>
            <a:rPr lang="en-US" altLang="en-US" sz="4000" b="1" i="0" u="none" baseline="0">
              <a:latin typeface="Times New Roman" panose="02020603050405020304" pitchFamily="18" charset="0"/>
              <a:cs typeface="Times New Roman" panose="02020603050405020304" pitchFamily="18" charset="0"/>
              <a:rtl val="0"/>
            </a:rPr>
            <a:t/>
          </a:r>
          <a:endParaRPr lang="en-US" altLang="en-US" sz="4000" b="1" i="0" u="none" baseline="0">
            <a:latin typeface="Times New Roman" panose="02020603050405020304" pitchFamily="18" charset="0"/>
            <a:cs typeface="Times New Roman" panose="02020603050405020304" pitchFamily="18" charset="0"/>
            <a:rtl val="0"/>
          </a:endParaRPr>
        </a:p>
      </dgm:t>
    </dgm:pt>
    <dgm:pt modelId="{6015BE8E-D159-4BCE-B0FB-588DEB8E81C4}" cxnId="{E39B6E2C-8C7E-4C3F-A638-6AB7931F6D9E}" type="parTrans">
      <dgm:prSet/>
      <dgm:spPr/>
    </dgm:pt>
    <dgm:pt modelId="{A7264B7C-7873-400E-9654-7E24CA24FA1E}" cxnId="{E39B6E2C-8C7E-4C3F-A638-6AB7931F6D9E}" type="sibTrans">
      <dgm:prSet/>
      <dgm:spPr/>
    </dgm:pt>
    <dgm:pt modelId="{42F773BF-0978-40A8-B017-3C4ECAB35A72}" type="pres">
      <dgm:prSet presAssocID="{815752B4-E764-49D9-87FE-966169F31BC7}" presName="linear" presStyleCnt="0">
        <dgm:presLayoutVars>
          <dgm:animLvl val="lvl"/>
          <dgm:resizeHandles val="exact"/>
        </dgm:presLayoutVars>
      </dgm:prSet>
      <dgm:spPr/>
    </dgm:pt>
    <dgm:pt modelId="{0431B146-45AD-4843-BC23-4472F4A87C93}" type="pres">
      <dgm:prSet presAssocID="{BFB75C50-EE09-4063-91F5-43F2B0F13A30}" presName="parentText" presStyleLbl="node1" presStyleIdx="0" presStyleCnt="1">
        <dgm:presLayoutVars>
          <dgm:chMax val="0"/>
          <dgm:bulletEnabled val="1"/>
        </dgm:presLayoutVars>
      </dgm:prSet>
      <dgm:spPr/>
    </dgm:pt>
  </dgm:ptLst>
  <dgm:cxnLst>
    <dgm:cxn modelId="{E39B6E2C-8C7E-4C3F-A638-6AB7931F6D9E}" srcId="{815752B4-E764-49D9-87FE-966169F31BC7}" destId="{BFB75C50-EE09-4063-91F5-43F2B0F13A30}" srcOrd="0" destOrd="0" parTransId="{6015BE8E-D159-4BCE-B0FB-588DEB8E81C4}" sibTransId="{A7264B7C-7873-400E-9654-7E24CA24FA1E}"/>
    <dgm:cxn modelId="{D000195E-4827-4D4B-8B11-0BFF58CA1235}" type="presOf" srcId="{815752B4-E764-49D9-87FE-966169F31BC7}" destId="{42F773BF-0978-40A8-B017-3C4ECAB35A72}" srcOrd="0" destOrd="0" presId="urn:microsoft.com/office/officeart/2005/8/layout/vList2"/>
    <dgm:cxn modelId="{C855012D-E8AE-4309-8B0E-7B0DF797AA51}" type="presParOf" srcId="{42F773BF-0978-40A8-B017-3C4ECAB35A72}" destId="{0431B146-45AD-4843-BC23-4472F4A87C93}" srcOrd="0" destOrd="0" presId="urn:microsoft.com/office/officeart/2005/8/layout/vList2"/>
    <dgm:cxn modelId="{D7B0FE19-34D2-4BA2-8420-885DA6AA788E}" type="presOf" srcId="{BFB75C50-EE09-4063-91F5-43F2B0F13A30}" destId="{0431B146-45AD-4843-BC23-4472F4A87C93}" srcOrd="0" destOrd="0" presId="urn:microsoft.com/office/officeart/2005/8/layout/vList2"/>
  </dgm:cxnLst>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93305" cy="1671320"/>
        <a:chOff x="0" y="0"/>
        <a:chExt cx="7393305" cy="1671320"/>
      </a:xfrm>
    </dsp:grpSpPr>
    <dsp:sp modelId="{06B5E1E3-D707-418A-9900-929F0E7ADA90}">
      <dsp:nvSpPr>
        <dsp:cNvPr id="6" name="Pentagon 5"/>
        <dsp:cNvSpPr/>
      </dsp:nvSpPr>
      <dsp:spPr bwMode="white">
        <a:xfrm rot="10800000">
          <a:off x="1357759" y="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BHAVANA CHERUKUPALLI 700748205</a:t>
          </a:r>
          <a:endParaRPr altLang="en-US"/>
        </a:p>
      </dsp:txBody>
      <dsp:txXfrm rot="10800000">
        <a:off x="1357759" y="0"/>
        <a:ext cx="4916548" cy="477520"/>
      </dsp:txXfrm>
    </dsp:sp>
    <dsp:sp modelId="{7447A28D-BC95-4320-8F53-4A65A0D0A58E}">
      <dsp:nvSpPr>
        <dsp:cNvPr id="5" name="Oval 4"/>
        <dsp:cNvSpPr/>
      </dsp:nvSpPr>
      <dsp:spPr bwMode="white">
        <a:xfrm>
          <a:off x="1118999" y="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0"/>
        <a:ext cx="477520" cy="477520"/>
      </dsp:txXfrm>
    </dsp:sp>
    <dsp:sp modelId="{784241B8-2AE7-4F89-B432-BB0A441CF1A1}">
      <dsp:nvSpPr>
        <dsp:cNvPr id="8" name="Pentagon 7"/>
        <dsp:cNvSpPr/>
      </dsp:nvSpPr>
      <dsp:spPr bwMode="white">
        <a:xfrm rot="10800000">
          <a:off x="1357759" y="59690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VARSHA ERROLLA 700742817</a:t>
          </a:r>
          <a:endParaRPr altLang="en-US"/>
        </a:p>
      </dsp:txBody>
      <dsp:txXfrm rot="10800000">
        <a:off x="1357759" y="596900"/>
        <a:ext cx="4916548" cy="477520"/>
      </dsp:txXfrm>
    </dsp:sp>
    <dsp:sp modelId="{39841A91-7D3B-41F8-9350-FBF23C7C7CAD}">
      <dsp:nvSpPr>
        <dsp:cNvPr id="7" name="Oval 6"/>
        <dsp:cNvSpPr/>
      </dsp:nvSpPr>
      <dsp:spPr bwMode="white">
        <a:xfrm>
          <a:off x="1118999" y="59690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596900"/>
        <a:ext cx="477520" cy="477520"/>
      </dsp:txXfrm>
    </dsp:sp>
    <dsp:sp modelId="{BCB4A4C2-4DD0-46E0-9F5D-FA3962D65978}">
      <dsp:nvSpPr>
        <dsp:cNvPr id="10" name="Pentagon 9"/>
        <dsp:cNvSpPr/>
      </dsp:nvSpPr>
      <dsp:spPr bwMode="white">
        <a:xfrm rot="10800000">
          <a:off x="1357759" y="119380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SNIDHI REDDY GUDOOR 700745499</a:t>
          </a:r>
          <a:endParaRPr altLang="en-US"/>
        </a:p>
      </dsp:txBody>
      <dsp:txXfrm rot="10800000">
        <a:off x="1357759" y="1193800"/>
        <a:ext cx="4916548" cy="477520"/>
      </dsp:txXfrm>
    </dsp:sp>
    <dsp:sp modelId="{5EB55A73-1A68-4C77-926E-1391B1CB1C3E}">
      <dsp:nvSpPr>
        <dsp:cNvPr id="9" name="Oval 8"/>
        <dsp:cNvSpPr/>
      </dsp:nvSpPr>
      <dsp:spPr bwMode="white">
        <a:xfrm>
          <a:off x="1118999" y="119380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1193800"/>
        <a:ext cx="477520" cy="477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86110" cy="4402455"/>
        <a:chOff x="0" y="0"/>
        <a:chExt cx="10786110" cy="4402455"/>
      </a:xfrm>
    </dsp:grpSpPr>
    <dsp:sp modelId="{5732BA37-463B-4A24-81EE-1C2AF2C06DDC}">
      <dsp:nvSpPr>
        <dsp:cNvPr id="3" name="Rounded Rectangle 2"/>
        <dsp:cNvSpPr/>
      </dsp:nvSpPr>
      <dsp:spPr bwMode="white">
        <a:xfrm>
          <a:off x="0" y="71898"/>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worked on dataset collection based on the column names required for the project , and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sorted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different values to fit the specifications.</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71898"/>
        <a:ext cx="10786110" cy="1012825"/>
      </dsp:txXfrm>
    </dsp:sp>
    <dsp:sp modelId="{3592497A-26AE-4600-A7E7-8A87D2730D18}">
      <dsp:nvSpPr>
        <dsp:cNvPr id="4" name="Rounded Rectangle 3"/>
        <dsp:cNvSpPr/>
      </dsp:nvSpPr>
      <dsp:spPr bwMode="white">
        <a:xfrm>
          <a:off x="0" y="1153843"/>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Snidhi</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worked on identifying the necessary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papers , data selection and front end coding for the project implementation.</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1153843"/>
        <a:ext cx="10786110" cy="1012825"/>
      </dsp:txXfrm>
    </dsp:sp>
    <dsp:sp modelId="{6AB05579-4F69-462C-A87C-57045FBCDEF3}">
      <dsp:nvSpPr>
        <dsp:cNvPr id="5" name="Rounded Rectangle 4"/>
        <dsp:cNvSpPr/>
      </dsp:nvSpPr>
      <dsp:spPr bwMode="white">
        <a:xfrm>
          <a:off x="0" y="2235788"/>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Varsha worked on the testing the constraints , documentation and presentation of the project.</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2235788"/>
        <a:ext cx="10786110" cy="1012825"/>
      </dsp:txXfrm>
    </dsp:sp>
    <dsp:sp modelId="{E27492DB-0E85-4879-B69B-3F152F979E83}">
      <dsp:nvSpPr>
        <dsp:cNvPr id="6" name="Rounded Rectangle 5"/>
        <dsp:cNvSpPr/>
      </dsp:nvSpPr>
      <dsp:spPr bwMode="white">
        <a:xfrm>
          <a:off x="0" y="3317733"/>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Snidhi a</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nd Varsha worked together on coding for implementing the dataset by importing ,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training</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and testing values.</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3317733"/>
        <a:ext cx="10786110" cy="1012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655"/>
        <a:chOff x="0" y="0"/>
        <a:chExt cx="10515600" cy="4351655"/>
      </a:xfrm>
    </dsp:grpSpPr>
    <dsp:sp modelId="{3D9DF220-BF3B-41A1-A54C-967FFDBE00C0}">
      <dsp:nvSpPr>
        <dsp:cNvPr id="4" name="Pentagon 3"/>
        <dsp:cNvSpPr/>
      </dsp:nvSpPr>
      <dsp:spPr bwMode="white">
        <a:xfrm rot="10800000">
          <a:off x="1990397" y="0"/>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Social media is a platform where people may showcase their identities to the public by sharing intimate information and insights into their lives. We are starting to grasp how some of this knowledge may be used to enhance how users interact with interfaces and one another. </a:t>
          </a:r>
          <a:endParaRPr altLang="en-US"/>
        </a:p>
      </dsp:txBody>
      <dsp:txXfrm rot="10800000">
        <a:off x="1990397" y="0"/>
        <a:ext cx="6992874" cy="916138"/>
      </dsp:txXfrm>
    </dsp:sp>
    <dsp:sp modelId="{F64ED8CA-6283-4809-AFEE-AFCA62A8B489}">
      <dsp:nvSpPr>
        <dsp:cNvPr id="3" name="Oval 2"/>
        <dsp:cNvSpPr/>
      </dsp:nvSpPr>
      <dsp:spPr bwMode="white">
        <a:xfrm>
          <a:off x="1532329" y="0"/>
          <a:ext cx="916138" cy="916138"/>
        </a:xfrm>
        <a:prstGeom prst="ellipse">
          <a:avLst/>
        </a:prstGeom>
        <a:blipFill>
          <a:blip r:embed="rId1"/>
          <a:stretch>
            <a:fillRect/>
          </a:stretch>
        </a:blipFill>
      </dsp:spPr>
      <dsp:style>
        <a:lnRef idx="2">
          <a:schemeClr val="lt2"/>
        </a:lnRef>
        <a:fillRef idx="1">
          <a:schemeClr val="dk2">
            <a:tint val="50000"/>
          </a:schemeClr>
        </a:fillRef>
        <a:effectRef idx="0">
          <a:scrgbClr r="0" g="0" b="0"/>
        </a:effectRef>
        <a:fontRef idx="minor"/>
      </dsp:style>
      <dsp:txXfrm>
        <a:off x="1532329" y="0"/>
        <a:ext cx="916138" cy="916138"/>
      </dsp:txXfrm>
    </dsp:sp>
    <dsp:sp modelId="{9A3A6063-8CB4-488F-A871-50078392FE56}">
      <dsp:nvSpPr>
        <dsp:cNvPr id="6" name="Pentagon 5"/>
        <dsp:cNvSpPr/>
      </dsp:nvSpPr>
      <dsp:spPr bwMode="white">
        <a:xfrm rot="10800000">
          <a:off x="1990397" y="1145172"/>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Users' personalities are of interest to us. It has been demonstrated that personality matters for a variety of interactions, including the ability to predict work happiness, the success of romantic and professional relationships, and even a preference for interfaces. </a:t>
          </a:r>
          <a:endParaRPr altLang="en-US"/>
        </a:p>
      </dsp:txBody>
      <dsp:txXfrm rot="10800000">
        <a:off x="1990397" y="1145172"/>
        <a:ext cx="6992874" cy="916138"/>
      </dsp:txXfrm>
    </dsp:sp>
    <dsp:sp modelId="{E289E8B0-58D2-4595-952C-22355C5D90D1}">
      <dsp:nvSpPr>
        <dsp:cNvPr id="5" name="Oval 4"/>
        <dsp:cNvSpPr/>
      </dsp:nvSpPr>
      <dsp:spPr bwMode="white">
        <a:xfrm>
          <a:off x="1532329" y="1145172"/>
          <a:ext cx="916138" cy="916138"/>
        </a:xfrm>
        <a:prstGeom prst="ellipse">
          <a:avLst/>
        </a:prstGeom>
        <a:blipFill>
          <a:blip r:embed="rId2"/>
          <a:stretch>
            <a:fillRect/>
          </a:stretch>
        </a:blipFill>
      </dsp:spPr>
      <dsp:style>
        <a:lnRef idx="2">
          <a:schemeClr val="lt2"/>
        </a:lnRef>
        <a:fillRef idx="1">
          <a:schemeClr val="dk2">
            <a:tint val="50000"/>
          </a:schemeClr>
        </a:fillRef>
        <a:effectRef idx="0">
          <a:scrgbClr r="0" g="0" b="0"/>
        </a:effectRef>
        <a:fontRef idx="minor"/>
      </dsp:style>
      <dsp:txXfrm>
        <a:off x="1532329" y="1145172"/>
        <a:ext cx="916138" cy="916138"/>
      </dsp:txXfrm>
    </dsp:sp>
    <dsp:sp modelId="{A8848714-B34D-4154-8EF9-1246FF8380AD}">
      <dsp:nvSpPr>
        <dsp:cNvPr id="8" name="Pentagon 7"/>
        <dsp:cNvSpPr/>
      </dsp:nvSpPr>
      <dsp:spPr bwMode="white">
        <a:xfrm rot="10800000">
          <a:off x="1990397" y="2290345"/>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Users had to take a personality test in the past to determine their personalities with any accuracy. The application of personality profiling in many social media domains became impracticable as a result.</a:t>
          </a:r>
          <a:r>
            <a:rPr lang="en-US" b="0" i="0" u="none" baseline="0">
              <a:rtl val="0"/>
            </a:rPr>
            <a:t> </a:t>
          </a:r>
          <a:endParaRPr altLang="en-US"/>
        </a:p>
      </dsp:txBody>
      <dsp:txXfrm rot="10800000">
        <a:off x="1990397" y="2290345"/>
        <a:ext cx="6992874" cy="916138"/>
      </dsp:txXfrm>
    </dsp:sp>
    <dsp:sp modelId="{0CB93B65-387C-4635-ABB0-8C2DE557D2C9}">
      <dsp:nvSpPr>
        <dsp:cNvPr id="7" name="Oval 6"/>
        <dsp:cNvSpPr/>
      </dsp:nvSpPr>
      <dsp:spPr bwMode="white">
        <a:xfrm>
          <a:off x="1532329" y="2290345"/>
          <a:ext cx="916138" cy="916138"/>
        </a:xfrm>
        <a:prstGeom prst="ellipse">
          <a:avLst/>
        </a:prstGeom>
        <a:blipFill>
          <a:blip r:embed="rId3"/>
          <a:stretch>
            <a:fillRect/>
          </a:stretch>
        </a:blipFill>
      </dsp:spPr>
      <dsp:style>
        <a:lnRef idx="2">
          <a:schemeClr val="lt2"/>
        </a:lnRef>
        <a:fillRef idx="1">
          <a:schemeClr val="dk2">
            <a:tint val="50000"/>
          </a:schemeClr>
        </a:fillRef>
        <a:effectRef idx="0">
          <a:scrgbClr r="0" g="0" b="0"/>
        </a:effectRef>
        <a:fontRef idx="minor"/>
      </dsp:style>
      <dsp:txXfrm>
        <a:off x="1532329" y="2290345"/>
        <a:ext cx="916138" cy="916138"/>
      </dsp:txXfrm>
    </dsp:sp>
    <dsp:sp modelId="{A4998E8B-4E0B-4EDD-91F1-910FC888883E}">
      <dsp:nvSpPr>
        <dsp:cNvPr id="10" name="Pentagon 9"/>
        <dsp:cNvSpPr/>
      </dsp:nvSpPr>
      <dsp:spPr bwMode="white">
        <a:xfrm rot="10800000">
          <a:off x="1990397" y="3435517"/>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In this research, we offer a technique for successfully predicting a user's personality using the information that is made available to the public on their Twitter profile.</a:t>
          </a:r>
          <a:endParaRPr altLang="en-US"/>
        </a:p>
      </dsp:txBody>
      <dsp:txXfrm rot="10800000">
        <a:off x="1990397" y="3435517"/>
        <a:ext cx="6992874" cy="916138"/>
      </dsp:txXfrm>
    </dsp:sp>
    <dsp:sp modelId="{8FA00FFE-B56F-4EBA-AB27-00816AD31548}">
      <dsp:nvSpPr>
        <dsp:cNvPr id="9" name="Oval 8"/>
        <dsp:cNvSpPr/>
      </dsp:nvSpPr>
      <dsp:spPr bwMode="white">
        <a:xfrm>
          <a:off x="1532329" y="3435517"/>
          <a:ext cx="916138" cy="916138"/>
        </a:xfrm>
        <a:prstGeom prst="ellipse">
          <a:avLst/>
        </a:prstGeom>
        <a:blipFill>
          <a:blip r:embed="rId4"/>
          <a:stretch>
            <a:fillRect/>
          </a:stretch>
        </a:blipFill>
      </dsp:spPr>
      <dsp:style>
        <a:lnRef idx="2">
          <a:schemeClr val="lt2"/>
        </a:lnRef>
        <a:fillRef idx="1">
          <a:schemeClr val="dk2">
            <a:tint val="50000"/>
          </a:schemeClr>
        </a:fillRef>
        <a:effectRef idx="0">
          <a:scrgbClr r="0" g="0" b="0"/>
        </a:effectRef>
        <a:fontRef idx="minor"/>
      </dsp:style>
      <dsp:txXfrm>
        <a:off x="1532329" y="3435517"/>
        <a:ext cx="916138" cy="916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4526280"/>
        <a:chOff x="0" y="0"/>
        <a:chExt cx="10972800" cy="4526280"/>
      </a:xfrm>
    </dsp:grpSpPr>
    <dsp:sp modelId="{BF7A8E45-17E4-4A04-A919-0B56A107621B}">
      <dsp:nvSpPr>
        <dsp:cNvPr id="4" name="Rounded Rectangle 3"/>
        <dsp:cNvSpPr/>
      </dsp:nvSpPr>
      <dsp:spPr bwMode="white">
        <a:xfrm>
          <a:off x="0"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 SVM</a:t>
          </a:r>
          <a:endParaRPr altLang="en-US"/>
        </a:p>
      </dsp:txBody>
      <dsp:txXfrm>
        <a:off x="0" y="0"/>
        <a:ext cx="2682836" cy="4526280"/>
      </dsp:txXfrm>
    </dsp:sp>
    <dsp:sp modelId="{A732A40B-F543-4D87-9EFA-2B3005A4415B}">
      <dsp:nvSpPr>
        <dsp:cNvPr id="6" name="Oval 5"/>
        <dsp:cNvSpPr/>
      </dsp:nvSpPr>
      <dsp:spPr bwMode="white">
        <a:xfrm>
          <a:off x="587792" y="271577"/>
          <a:ext cx="1507251" cy="1507251"/>
        </a:xfrm>
        <a:prstGeom prst="ellipse">
          <a:avLst/>
        </a:prstGeom>
        <a:blipFill>
          <a:blip r:embed="rId1"/>
          <a:stretch>
            <a:fillRect/>
          </a:stretch>
        </a:blipFill>
      </dsp:spPr>
      <dsp:style>
        <a:lnRef idx="2">
          <a:schemeClr val="lt1"/>
        </a:lnRef>
        <a:fillRef idx="1">
          <a:schemeClr val="accent1">
            <a:tint val="50000"/>
          </a:schemeClr>
        </a:fillRef>
        <a:effectRef idx="0">
          <a:scrgbClr r="0" g="0" b="0"/>
        </a:effectRef>
        <a:fontRef idx="minor"/>
      </dsp:style>
      <dsp:txXfrm>
        <a:off x="587792" y="271577"/>
        <a:ext cx="1507251" cy="1507251"/>
      </dsp:txXfrm>
    </dsp:sp>
    <dsp:sp modelId="{061EBB34-8786-4B93-9796-1FB4251EA050}">
      <dsp:nvSpPr>
        <dsp:cNvPr id="8" name="Rounded Rectangle 7"/>
        <dsp:cNvSpPr/>
      </dsp:nvSpPr>
      <dsp:spPr bwMode="white">
        <a:xfrm>
          <a:off x="2763321"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Random Forest</a:t>
          </a:r>
          <a:endParaRPr altLang="en-US"/>
        </a:p>
      </dsp:txBody>
      <dsp:txXfrm>
        <a:off x="2763321" y="0"/>
        <a:ext cx="2682836" cy="4526280"/>
      </dsp:txXfrm>
    </dsp:sp>
    <dsp:sp modelId="{F205DEC4-EF26-472A-B8F0-57DA60C10264}">
      <dsp:nvSpPr>
        <dsp:cNvPr id="10" name="Oval 9"/>
        <dsp:cNvSpPr/>
      </dsp:nvSpPr>
      <dsp:spPr bwMode="white">
        <a:xfrm>
          <a:off x="3351114" y="271577"/>
          <a:ext cx="1507251" cy="1507251"/>
        </a:xfrm>
        <a:prstGeom prst="ellipse">
          <a:avLst/>
        </a:prstGeom>
        <a:blipFill>
          <a:blip r:embed="rId2"/>
          <a:stretch>
            <a:fillRect/>
          </a:stretch>
        </a:blipFill>
      </dsp:spPr>
      <dsp:style>
        <a:lnRef idx="2">
          <a:schemeClr val="lt1"/>
        </a:lnRef>
        <a:fillRef idx="1">
          <a:schemeClr val="accent1">
            <a:tint val="50000"/>
          </a:schemeClr>
        </a:fillRef>
        <a:effectRef idx="0">
          <a:scrgbClr r="0" g="0" b="0"/>
        </a:effectRef>
        <a:fontRef idx="minor"/>
      </dsp:style>
      <dsp:txXfrm>
        <a:off x="3351114" y="271577"/>
        <a:ext cx="1507251" cy="1507251"/>
      </dsp:txXfrm>
    </dsp:sp>
    <dsp:sp modelId="{C09CE4B4-640D-406D-B7C7-70A491CCD265}">
      <dsp:nvSpPr>
        <dsp:cNvPr id="12" name="Rounded Rectangle 11"/>
        <dsp:cNvSpPr/>
      </dsp:nvSpPr>
      <dsp:spPr bwMode="white">
        <a:xfrm>
          <a:off x="5526643"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Naïve Bayes </a:t>
          </a:r>
          <a:endParaRPr altLang="en-US"/>
        </a:p>
      </dsp:txBody>
      <dsp:txXfrm>
        <a:off x="5526643" y="0"/>
        <a:ext cx="2682836" cy="4526280"/>
      </dsp:txXfrm>
    </dsp:sp>
    <dsp:sp modelId="{5430ED82-E401-4B5C-8AB4-32617F78A284}">
      <dsp:nvSpPr>
        <dsp:cNvPr id="14" name="Oval 13"/>
        <dsp:cNvSpPr/>
      </dsp:nvSpPr>
      <dsp:spPr bwMode="white">
        <a:xfrm>
          <a:off x="6114435" y="271577"/>
          <a:ext cx="1507251" cy="1507251"/>
        </a:xfrm>
        <a:prstGeom prst="ellipse">
          <a:avLst/>
        </a:prstGeom>
        <a:blipFill>
          <a:blip r:embed="rId3"/>
          <a:stretch>
            <a:fillRect/>
          </a:stretch>
        </a:blipFill>
      </dsp:spPr>
      <dsp:style>
        <a:lnRef idx="2">
          <a:schemeClr val="lt1"/>
        </a:lnRef>
        <a:fillRef idx="1">
          <a:schemeClr val="accent1">
            <a:tint val="50000"/>
          </a:schemeClr>
        </a:fillRef>
        <a:effectRef idx="0">
          <a:scrgbClr r="0" g="0" b="0"/>
        </a:effectRef>
        <a:fontRef idx="minor"/>
      </dsp:style>
      <dsp:txXfrm>
        <a:off x="6114435" y="271577"/>
        <a:ext cx="1507251" cy="1507251"/>
      </dsp:txXfrm>
    </dsp:sp>
    <dsp:sp modelId="{1513212D-CA82-4B92-9DA5-44A58D08608A}">
      <dsp:nvSpPr>
        <dsp:cNvPr id="16" name="Rounded Rectangle 15"/>
        <dsp:cNvSpPr/>
      </dsp:nvSpPr>
      <dsp:spPr bwMode="white">
        <a:xfrm>
          <a:off x="8289964"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Logistic Regression </a:t>
          </a:r>
          <a:endParaRPr altLang="en-US"/>
        </a:p>
      </dsp:txBody>
      <dsp:txXfrm>
        <a:off x="8289964" y="0"/>
        <a:ext cx="2682836" cy="4526280"/>
      </dsp:txXfrm>
    </dsp:sp>
    <dsp:sp modelId="{C907683D-DA75-44DC-BC48-CF4EB6CDFF4E}">
      <dsp:nvSpPr>
        <dsp:cNvPr id="18" name="Oval 17"/>
        <dsp:cNvSpPr/>
      </dsp:nvSpPr>
      <dsp:spPr bwMode="white">
        <a:xfrm>
          <a:off x="8877756" y="271577"/>
          <a:ext cx="1507251" cy="1507251"/>
        </a:xfrm>
        <a:prstGeom prst="ellipse">
          <a:avLst/>
        </a:prstGeom>
        <a:blipFill>
          <a:blip r:embed="rId4"/>
          <a:stretch>
            <a:fillRect/>
          </a:stretch>
        </a:blipFill>
      </dsp:spPr>
      <dsp:style>
        <a:lnRef idx="2">
          <a:schemeClr val="lt1"/>
        </a:lnRef>
        <a:fillRef idx="1">
          <a:schemeClr val="accent1">
            <a:tint val="50000"/>
          </a:schemeClr>
        </a:fillRef>
        <a:effectRef idx="0">
          <a:scrgbClr r="0" g="0" b="0"/>
        </a:effectRef>
        <a:fontRef idx="minor"/>
      </dsp:style>
      <dsp:txXfrm>
        <a:off x="8877756" y="271577"/>
        <a:ext cx="1507251" cy="1507251"/>
      </dsp:txXfrm>
    </dsp:sp>
    <dsp:sp modelId="{5BA967EA-0735-4B35-8275-FF1EBA77E822}">
      <dsp:nvSpPr>
        <dsp:cNvPr id="3" name="Left-Right Arrow 2"/>
        <dsp:cNvSpPr/>
      </dsp:nvSpPr>
      <dsp:spPr bwMode="white">
        <a:xfrm>
          <a:off x="438912" y="3621024"/>
          <a:ext cx="10094976" cy="678942"/>
        </a:xfrm>
        <a:prstGeom prst="leftRightArrow">
          <a:avLst/>
        </a:prstGeom>
      </dsp:spPr>
      <dsp:style>
        <a:lnRef idx="2">
          <a:schemeClr val="lt1"/>
        </a:lnRef>
        <a:fillRef idx="1">
          <a:schemeClr val="accent1">
            <a:tint val="60000"/>
          </a:schemeClr>
        </a:fillRef>
        <a:effectRef idx="0">
          <a:scrgbClr r="0" g="0" b="0"/>
        </a:effectRef>
        <a:fontRef idx="minor"/>
      </dsp:style>
      <dsp:txXfrm>
        <a:off x="438912" y="3621024"/>
        <a:ext cx="10094976" cy="678942"/>
      </dsp:txXfrm>
    </dsp:sp>
    <dsp:sp modelId="{A4054809-521E-4B55-AEAC-E46D7435D51C}">
      <dsp:nvSpPr>
        <dsp:cNvPr id="5" name="Rounded Rectangle 4" hidden="1"/>
        <dsp:cNvSpPr/>
      </dsp:nvSpPr>
      <dsp:spPr>
        <a:xfrm>
          <a:off x="1328004" y="0"/>
          <a:ext cx="26828" cy="271577"/>
        </a:xfrm>
        <a:prstGeom prst="roundRect">
          <a:avLst>
            <a:gd name="adj" fmla="val 10000"/>
          </a:avLst>
        </a:prstGeom>
      </dsp:spPr>
      <dsp:txXfrm>
        <a:off x="1328004" y="0"/>
        <a:ext cx="26828" cy="271577"/>
      </dsp:txXfrm>
    </dsp:sp>
    <dsp:sp modelId="{210D081D-0A3E-49F5-A724-59E58FC3AD85}">
      <dsp:nvSpPr>
        <dsp:cNvPr id="7" name="Rectangles 6" hidden="1"/>
        <dsp:cNvSpPr/>
      </dsp:nvSpPr>
      <dsp:spPr>
        <a:xfrm>
          <a:off x="2682836" y="2263140"/>
          <a:ext cx="80485" cy="0"/>
        </a:xfrm>
        <a:prstGeom prst="rect">
          <a:avLst/>
        </a:prstGeom>
      </dsp:spPr>
      <dsp:txXfrm>
        <a:off x="2682836" y="2263140"/>
        <a:ext cx="80485" cy="0"/>
      </dsp:txXfrm>
    </dsp:sp>
    <dsp:sp modelId="{0E85048E-65BF-45F4-A536-6A091CD13A7C}">
      <dsp:nvSpPr>
        <dsp:cNvPr id="9" name="Rounded Rectangle 8" hidden="1"/>
        <dsp:cNvSpPr/>
      </dsp:nvSpPr>
      <dsp:spPr>
        <a:xfrm>
          <a:off x="4091325" y="0"/>
          <a:ext cx="26828" cy="271577"/>
        </a:xfrm>
        <a:prstGeom prst="roundRect">
          <a:avLst>
            <a:gd name="adj" fmla="val 10000"/>
          </a:avLst>
        </a:prstGeom>
      </dsp:spPr>
      <dsp:txXfrm>
        <a:off x="4091325" y="0"/>
        <a:ext cx="26828" cy="271577"/>
      </dsp:txXfrm>
    </dsp:sp>
    <dsp:sp modelId="{DCA4040C-5AEB-451C-87AE-9B49A5EAD334}">
      <dsp:nvSpPr>
        <dsp:cNvPr id="11" name="Rectangles 10" hidden="1"/>
        <dsp:cNvSpPr/>
      </dsp:nvSpPr>
      <dsp:spPr>
        <a:xfrm>
          <a:off x="5446157" y="2263140"/>
          <a:ext cx="80485" cy="0"/>
        </a:xfrm>
        <a:prstGeom prst="rect">
          <a:avLst/>
        </a:prstGeom>
      </dsp:spPr>
      <dsp:txXfrm>
        <a:off x="5446157" y="2263140"/>
        <a:ext cx="80485" cy="0"/>
      </dsp:txXfrm>
    </dsp:sp>
    <dsp:sp modelId="{5FEBBD9E-3E35-4525-9549-47ADCA3B2DC7}">
      <dsp:nvSpPr>
        <dsp:cNvPr id="13" name="Rounded Rectangle 12" hidden="1"/>
        <dsp:cNvSpPr/>
      </dsp:nvSpPr>
      <dsp:spPr>
        <a:xfrm>
          <a:off x="6854646" y="0"/>
          <a:ext cx="26828" cy="271577"/>
        </a:xfrm>
        <a:prstGeom prst="roundRect">
          <a:avLst>
            <a:gd name="adj" fmla="val 10000"/>
          </a:avLst>
        </a:prstGeom>
      </dsp:spPr>
      <dsp:txXfrm>
        <a:off x="6854646" y="0"/>
        <a:ext cx="26828" cy="271577"/>
      </dsp:txXfrm>
    </dsp:sp>
    <dsp:sp modelId="{0AE828C0-6C3A-4E0C-9C03-BEED9E55C8DD}">
      <dsp:nvSpPr>
        <dsp:cNvPr id="15" name="Rectangles 14" hidden="1"/>
        <dsp:cNvSpPr/>
      </dsp:nvSpPr>
      <dsp:spPr>
        <a:xfrm>
          <a:off x="8209479" y="2263140"/>
          <a:ext cx="80485" cy="0"/>
        </a:xfrm>
        <a:prstGeom prst="rect">
          <a:avLst/>
        </a:prstGeom>
      </dsp:spPr>
      <dsp:txXfrm>
        <a:off x="8209479" y="2263140"/>
        <a:ext cx="80485" cy="0"/>
      </dsp:txXfrm>
    </dsp:sp>
    <dsp:sp modelId="{88095F93-E891-43DD-8042-5D3C4D57F8B8}">
      <dsp:nvSpPr>
        <dsp:cNvPr id="17" name="Rounded Rectangle 16" hidden="1"/>
        <dsp:cNvSpPr/>
      </dsp:nvSpPr>
      <dsp:spPr>
        <a:xfrm>
          <a:off x="9617968" y="0"/>
          <a:ext cx="26828" cy="271577"/>
        </a:xfrm>
        <a:prstGeom prst="roundRect">
          <a:avLst>
            <a:gd name="adj" fmla="val 10000"/>
          </a:avLst>
        </a:prstGeom>
      </dsp:spPr>
      <dsp:txXfrm>
        <a:off x="9617968" y="0"/>
        <a:ext cx="26828" cy="271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861945" cy="943610"/>
        <a:chOff x="0" y="0"/>
        <a:chExt cx="2861945" cy="943610"/>
      </a:xfrm>
    </dsp:grpSpPr>
    <dsp:sp modelId="{0431B146-45AD-4843-BC23-4472F4A87C93}">
      <dsp:nvSpPr>
        <dsp:cNvPr id="3" name="Rounded Rectangle 2"/>
        <dsp:cNvSpPr/>
      </dsp:nvSpPr>
      <dsp:spPr bwMode="white">
        <a:xfrm>
          <a:off x="0" y="0"/>
          <a:ext cx="2861945" cy="94361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52400" tIns="152400" rIns="152400" bIns="1524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4000" b="1" i="0" u="none" baseline="0">
              <a:solidFill>
                <a:schemeClr val="dk1"/>
              </a:solidFill>
              <a:latin typeface="Times New Roman" panose="02020603050405020304" pitchFamily="18" charset="0"/>
              <a:cs typeface="Times New Roman" panose="02020603050405020304" pitchFamily="18" charset="0"/>
              <a:rtl val="0"/>
            </a:rPr>
            <a:t>RESULTS</a:t>
          </a:r>
          <a:endParaRPr lang="en-US" altLang="en-US" sz="4000" b="1" i="0" u="none" baseline="0">
            <a:solidFill>
              <a:schemeClr val="dk1"/>
            </a:solidFill>
            <a:latin typeface="Times New Roman" panose="02020603050405020304" pitchFamily="18" charset="0"/>
            <a:cs typeface="Times New Roman" panose="02020603050405020304" pitchFamily="18" charset="0"/>
            <a:rtl val="0"/>
          </a:endParaRPr>
        </a:p>
      </dsp:txBody>
      <dsp:txXfrm>
        <a:off x="0" y="0"/>
        <a:ext cx="2861945" cy="94361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B460705-2A0B-4C61-BAC4-6EDA70DA123A}"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B460705-2A0B-4C61-BAC4-6EDA70DA123A}"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B460705-2A0B-4C61-BAC4-6EDA70DA123A}"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B460705-2A0B-4C61-BAC4-6EDA70DA123A}"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B460705-2A0B-4C61-BAC4-6EDA70DA123A}"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08C86BB-F9F0-40E6-A9F0-692CA7B60F8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6273"/>
            <a:ext cx="9144000" cy="2387600"/>
          </a:xfrm>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CLASSIFYING PERSONALITY OF TWITTER USERS USING MACHINE LEARNING TECHNIQUES</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7" name="Diagram 6"/>
          <p:cNvGraphicFramePr/>
          <p:nvPr/>
        </p:nvGraphicFramePr>
        <p:xfrm>
          <a:off x="2399030" y="3119120"/>
          <a:ext cx="7393305" cy="1671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RESULTS :</a:t>
            </a:r>
            <a:br>
              <a:rPr lang="en-US" sz="3600" b="1" kern="1200" dirty="0">
                <a:solidFill>
                  <a:srgbClr val="FFFFFF"/>
                </a:solidFill>
                <a:latin typeface="+mj-lt"/>
                <a:ea typeface="+mj-ea"/>
                <a:cs typeface="+mj-cs"/>
              </a:rPr>
            </a:br>
            <a:r>
              <a:rPr lang="en-US" sz="1800" b="1" dirty="0">
                <a:solidFill>
                  <a:schemeClr val="bg1"/>
                </a:solidFill>
                <a:effectLst/>
                <a:latin typeface="+mn-lt"/>
                <a:ea typeface="Calibri" panose="020F0502020204030204" pitchFamily="34" charset="0"/>
                <a:cs typeface="+mn-lt"/>
              </a:rPr>
              <a:t>Pearson Correlation Analysis</a:t>
            </a:r>
            <a:endParaRPr lang="en-US" sz="3600" b="1" kern="1200" dirty="0">
              <a:solidFill>
                <a:schemeClr val="bg1"/>
              </a:solidFill>
              <a:latin typeface="+mn-lt"/>
              <a:ea typeface="+mj-ea"/>
              <a:cs typeface="+mn-lt"/>
            </a:endParaRPr>
          </a:p>
        </p:txBody>
      </p:sp>
      <p:pic>
        <p:nvPicPr>
          <p:cNvPr id="4" name="Content Placeholder 3"/>
          <p:cNvPicPr>
            <a:picLocks noGrp="1" noChangeAspect="1"/>
          </p:cNvPicPr>
          <p:nvPr>
            <p:ph idx="1"/>
          </p:nvPr>
        </p:nvPicPr>
        <p:blipFill>
          <a:blip r:embed="rId1"/>
          <a:stretch>
            <a:fillRect/>
          </a:stretch>
        </p:blipFill>
        <p:spPr>
          <a:xfrm>
            <a:off x="4358640" y="1066800"/>
            <a:ext cx="7528560" cy="4876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 : </a:t>
            </a:r>
            <a:br>
              <a:rPr lang="en-US" sz="3600" b="1" kern="1200">
                <a:solidFill>
                  <a:srgbClr val="FFFFFF"/>
                </a:solidFill>
                <a:latin typeface="+mj-lt"/>
                <a:ea typeface="+mj-ea"/>
                <a:cs typeface="+mj-cs"/>
              </a:rPr>
            </a:br>
            <a:r>
              <a:rPr lang="en-US" sz="2400" b="1" kern="1200">
                <a:solidFill>
                  <a:srgbClr val="FFFFFF"/>
                </a:solidFill>
                <a:latin typeface="+mj-lt"/>
                <a:ea typeface="+mj-ea"/>
                <a:cs typeface="+mj-cs"/>
              </a:rPr>
              <a:t>SVM ALGORITHM</a:t>
            </a:r>
            <a:endParaRPr lang="en-US" sz="2400" b="1" kern="1200">
              <a:solidFill>
                <a:srgbClr val="FFFFFF"/>
              </a:solidFill>
              <a:latin typeface="+mj-lt"/>
              <a:ea typeface="+mj-ea"/>
              <a:cs typeface="+mj-cs"/>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4531360" y="1056640"/>
            <a:ext cx="7325360" cy="491505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 : </a:t>
            </a:r>
            <a:br>
              <a:rPr lang="en-US" sz="3600" b="1" kern="1200">
                <a:solidFill>
                  <a:srgbClr val="FFFFFF"/>
                </a:solidFill>
                <a:latin typeface="+mj-lt"/>
                <a:ea typeface="+mj-ea"/>
                <a:cs typeface="+mj-cs"/>
              </a:rPr>
            </a:br>
            <a:r>
              <a:rPr lang="en-US" sz="2400" b="1" kern="1200">
                <a:solidFill>
                  <a:srgbClr val="FFFFFF"/>
                </a:solidFill>
                <a:latin typeface="+mj-lt"/>
                <a:ea typeface="+mj-ea"/>
                <a:cs typeface="+mj-cs"/>
              </a:rPr>
              <a:t>RANDOM FOREST ALGORITHM</a:t>
            </a:r>
            <a:endParaRPr lang="en-US" sz="2400" b="1" kern="1200">
              <a:solidFill>
                <a:srgbClr val="FFFFFF"/>
              </a:solidFill>
              <a:latin typeface="+mj-lt"/>
              <a:ea typeface="+mj-ea"/>
              <a:cs typeface="+mj-cs"/>
            </a:endParaRPr>
          </a:p>
        </p:txBody>
      </p:sp>
      <p:pic>
        <p:nvPicPr>
          <p:cNvPr id="4" name="Content Placeholder 3" descr="A picture containing text, software, website, screenshot&#10;&#10;Description automatically generated"/>
          <p:cNvPicPr>
            <a:picLocks noGrp="1" noChangeAspect="1"/>
          </p:cNvPicPr>
          <p:nvPr>
            <p:ph idx="1"/>
          </p:nvPr>
        </p:nvPicPr>
        <p:blipFill>
          <a:blip r:embed="rId1"/>
          <a:stretch>
            <a:fillRect/>
          </a:stretch>
        </p:blipFill>
        <p:spPr>
          <a:xfrm>
            <a:off x="4358640" y="1270000"/>
            <a:ext cx="7660640" cy="4378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a:t>
            </a:r>
            <a:br>
              <a:rPr lang="en-US" sz="3600" b="1" kern="1200">
                <a:solidFill>
                  <a:srgbClr val="FFFFFF"/>
                </a:solidFill>
                <a:latin typeface="+mj-lt"/>
                <a:ea typeface="+mj-ea"/>
                <a:cs typeface="+mj-cs"/>
              </a:rPr>
            </a:br>
            <a:r>
              <a:rPr lang="en-US" sz="2800" b="1" kern="1200">
                <a:solidFill>
                  <a:srgbClr val="FFFFFF"/>
                </a:solidFill>
                <a:latin typeface="+mj-lt"/>
                <a:ea typeface="+mj-ea"/>
                <a:cs typeface="+mj-cs"/>
              </a:rPr>
              <a:t>NAÏVE BAYES ALGORITHM</a:t>
            </a:r>
            <a:endParaRPr lang="en-US" sz="2800" b="1" kern="1200">
              <a:solidFill>
                <a:srgbClr val="FFFFFF"/>
              </a:solidFill>
              <a:latin typeface="+mj-lt"/>
              <a:ea typeface="+mj-ea"/>
              <a:cs typeface="+mj-cs"/>
            </a:endParaRPr>
          </a:p>
        </p:txBody>
      </p:sp>
      <p:pic>
        <p:nvPicPr>
          <p:cNvPr id="4" name="Content Placeholder 3" descr="A picture containing text, software, screenshot&#10;&#10;Description automatically generated"/>
          <p:cNvPicPr>
            <a:picLocks noGrp="1" noChangeAspect="1"/>
          </p:cNvPicPr>
          <p:nvPr>
            <p:ph idx="1"/>
          </p:nvPr>
        </p:nvPicPr>
        <p:blipFill>
          <a:blip r:embed="rId1"/>
          <a:stretch>
            <a:fillRect/>
          </a:stretch>
        </p:blipFill>
        <p:spPr>
          <a:xfrm>
            <a:off x="4527804" y="965200"/>
            <a:ext cx="7369556" cy="4521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a:t>
            </a:r>
            <a:br>
              <a:rPr lang="en-US" sz="3600" b="1" kern="1200">
                <a:solidFill>
                  <a:srgbClr val="FFFFFF"/>
                </a:solidFill>
                <a:latin typeface="+mj-lt"/>
                <a:ea typeface="+mj-ea"/>
                <a:cs typeface="+mj-cs"/>
              </a:rPr>
            </a:br>
            <a:r>
              <a:rPr lang="en-US" sz="2800" b="1" kern="1200">
                <a:solidFill>
                  <a:srgbClr val="FFFFFF"/>
                </a:solidFill>
                <a:latin typeface="+mj-lt"/>
                <a:ea typeface="+mj-ea"/>
                <a:cs typeface="+mj-cs"/>
              </a:rPr>
              <a:t>LOGISTIC REGRESSION ALGORITHM</a:t>
            </a:r>
            <a:endParaRPr lang="en-US" sz="2800" b="1" kern="1200">
              <a:solidFill>
                <a:srgbClr val="FFFFFF"/>
              </a:solidFill>
              <a:latin typeface="+mj-lt"/>
              <a:ea typeface="+mj-ea"/>
              <a:cs typeface="+mj-cs"/>
            </a:endParaRPr>
          </a:p>
        </p:txBody>
      </p:sp>
      <p:pic>
        <p:nvPicPr>
          <p:cNvPr id="4" name="Content Placeholder 3" descr="A picture containing text, software, web page, website&#10;&#10;Description automatically generated"/>
          <p:cNvPicPr>
            <a:picLocks noGrp="1" noChangeAspect="1"/>
          </p:cNvPicPr>
          <p:nvPr>
            <p:ph idx="1"/>
          </p:nvPr>
        </p:nvPicPr>
        <p:blipFill>
          <a:blip r:embed="rId1"/>
          <a:stretch>
            <a:fillRect/>
          </a:stretch>
        </p:blipFill>
        <p:spPr>
          <a:xfrm>
            <a:off x="4450080" y="1056640"/>
            <a:ext cx="7305040" cy="4561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ACCURACY GRAPH</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1676400" y="1690688"/>
            <a:ext cx="8920480" cy="45170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PERSONALITY PREDICTION GRAPH</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2605229" y="1645353"/>
            <a:ext cx="6845652" cy="42633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471658"/>
          </a:xfrm>
        </p:spPr>
        <p:txBody>
          <a:bodyPr>
            <a:normAutofit fontScale="25000" lnSpcReduction="20000"/>
          </a:bodyPr>
          <a:lstStyle/>
          <a:p>
            <a:pPr marL="435610" marR="611505" indent="0" algn="just">
              <a:lnSpc>
                <a:spcPct val="190000"/>
              </a:lnSpc>
              <a:spcBef>
                <a:spcPts val="565"/>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[1]. Rahman, S., Chakraborty, P.: Bangla document classification using</a:t>
            </a:r>
            <a:r>
              <a:rPr lang="en-US" sz="5600" kern="100" spc="-5"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deep recurrent neural network with BiLSTM. In: Proceedings of International Conference on Machine Intelligence and Data Science Applications (2020)</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3410"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[2]. Zulfikar, M.S., Kabir, N., Biswas, A.A., Chakraborty, P., Rahman, M.M.: Predicting students’ performance of the private universities of Bangladesh using machine learning approaches. Int. J. Adv. Comput. Sci. Appl. 11(3), 672–679 (2020)</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404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[3]. Chakraborty, P., Yousuf, M.A., Rahman, S.: Predicting level of visual focus of human’s attention using machine learning approaches. In: Proceedings of International Conference on Trends in Computational and Cognitive Engineering (2021).</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658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dirty="0">
                <a:latin typeface="Times New Roman" panose="02020603050405020304" pitchFamily="18" charset="0"/>
                <a:ea typeface="Calibri" panose="020F0502020204030204" pitchFamily="34" charset="0"/>
                <a:cs typeface="Times New Roman" panose="02020603050405020304" pitchFamily="18" charset="0"/>
              </a:rPr>
              <a:t>4</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 Chaudhary, S., Sing, R., Hasan, S.T., Kaur, I.: A comparative study of different classifiers for Myers-Brigg personality</a:t>
            </a:r>
            <a:r>
              <a:rPr lang="en-US" sz="5600" kern="100"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prediction model. IRJET 05, 1410–1413 (2021) </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658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dirty="0">
                <a:latin typeface="Times New Roman" panose="02020603050405020304" pitchFamily="18" charset="0"/>
                <a:ea typeface="Calibri" panose="020F0502020204030204" pitchFamily="34" charset="0"/>
                <a:cs typeface="Times New Roman" panose="02020603050405020304" pitchFamily="18" charset="0"/>
              </a:rPr>
              <a:t>5</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Plank,</a:t>
            </a:r>
            <a:r>
              <a:rPr lang="en-US" sz="56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Hovy,</a:t>
            </a:r>
            <a:r>
              <a:rPr lang="en-US" sz="56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Personality traits</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on</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twitter–or–how</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56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get</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1,500</a:t>
            </a:r>
            <a:r>
              <a:rPr lang="en-US" sz="56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personality tests</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56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week.</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09600"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[6]. 25 Tweets to Know You: A New Model to Predict Personality with Social MediaPierre-Hadrien Arnoux, Anbang Xu, Neil Boyette, Jalal Mahmud, Rama Akkiraju, Vibha Sinha472(2020). Personality classification based on Twitter text using Naïve Bayes, KNN, and SVM.</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5485" marR="609600" indent="-269875" algn="just">
              <a:lnSpc>
                <a:spcPct val="190000"/>
              </a:lnSpc>
              <a:spcBef>
                <a:spcPts val="0"/>
              </a:spcBef>
            </a:pP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pitchFamily="18" charset="0"/>
                <a:cs typeface="Times New Roman" panose="02020603050405020304" pitchFamily="18" charset="0"/>
              </a:rPr>
              <a:t>REFERENCES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785475" cy="4351655"/>
          </a:xfrm>
        </p:spPr>
        <p:txBody>
          <a:bodyPr>
            <a:normAutofit fontScale="50000"/>
          </a:bodyPr>
          <a:p>
            <a:pPr marL="435610" marR="609600" lvl="0" indent="0" algn="l">
              <a:lnSpc>
                <a:spcPct val="160000"/>
              </a:lnSpc>
              <a:spcBef>
                <a:spcPts val="0"/>
              </a:spcBef>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7].Liu,</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et</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2020</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Analyzing</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Personality</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through</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Social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Media Profile</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Picture Choice.Tenth International AAAI Conference on Web and Social Media.</a:t>
            </a:r>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09600" lvl="0" indent="0" algn="l">
              <a:lnSpc>
                <a:spcPct val="160000"/>
              </a:lnSpc>
              <a:spcBef>
                <a:spcPts val="0"/>
              </a:spcBef>
              <a:buNone/>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[8]. Ben Verhoeven and Walter Daelemans. 2021. CLiPS Stylometry Investigation (CSI) corpus: A Dutch corpus for the detection of age, gender, personality, sentiment, and deception in text.</a:t>
            </a:r>
            <a:endParaRPr lang="en-US"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[9]. Kenter, T., and de Rijke, M. 2019.. In Proceedings of the 24th ACM International on Conference on Information and Knowledge Management. 1411-1420: ACM. Personality classification based on Twitter text using Naïve Bayes, KNN and SVM.</a:t>
            </a:r>
            <a:endParaRPr lang="en-US" sz="3300">
              <a:latin typeface="Times New Roman" panose="02020603050405020304" pitchFamily="18"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[10].Liu, L., et al. 2019. Analyzing Personality through Social Media Profile Picture Choice.Tenth International AAAI Conference on Web and Social Media.</a:t>
            </a:r>
            <a:endParaRPr lang="en-US" sz="3000">
              <a:latin typeface="Times New Roman" panose="02020603050405020304" pitchFamily="18"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[11]. Ben Verhoeven and Walter Daelemans. 2018. CLiPS Stylometry Investigation (CSI) corpus: A Dutch corpus for the detection of age, gender, personality, sentiment and deception in text</a:t>
            </a:r>
            <a:endParaRPr lang="en-US" sz="3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6511" y="3244334"/>
            <a:ext cx="6094562" cy="769441"/>
          </a:xfrm>
          <a:prstGeom prst="rect">
            <a:avLst/>
          </a:prstGeom>
          <a:noFill/>
        </p:spPr>
        <p:txBody>
          <a:bodyPr wrap="square">
            <a:spAutoFit/>
          </a:bodyPr>
          <a:lstStyle/>
          <a:p>
            <a:pPr marL="0" indent="0" algn="ctr">
              <a:buNone/>
            </a:pPr>
            <a:r>
              <a:rPr lang="en-US" sz="4400" b="1" dirty="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ROLES AND RESPONSIBILITIES</a:t>
            </a:r>
            <a:endParaRPr lang="en-US" sz="2800" dirty="0"/>
          </a:p>
        </p:txBody>
      </p:sp>
      <p:graphicFrame>
        <p:nvGraphicFramePr>
          <p:cNvPr id="5" name="Diagram 4"/>
          <p:cNvGraphicFramePr/>
          <p:nvPr/>
        </p:nvGraphicFramePr>
        <p:xfrm>
          <a:off x="567690" y="1774825"/>
          <a:ext cx="10786110" cy="4402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MOTIVATION </a:t>
            </a:r>
            <a:endParaRPr lang="en-US" sz="2800" dirty="0"/>
          </a:p>
        </p:txBody>
      </p:sp>
      <p:graphicFrame>
        <p:nvGraphicFramePr>
          <p:cNvPr id="4" name="Diagram 3"/>
          <p:cNvGraphicFramePr/>
          <p:nvPr/>
        </p:nvGraphicFramePr>
        <p:xfrm>
          <a:off x="838200" y="1825625"/>
          <a:ext cx="10515600" cy="4351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OBJECTIVE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The objective here is to identify the most accurate models for predicting the personality traits of  Openness, Conscientiousness, Extraversion, Agreeableness, and Neuroticism based on Twitter usage and linguistic analysis.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project attempts to bridge the gap between social media and personality research by using the information people reveal in their online profiles.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EXISTING SYSTEM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There are various applications for personality prediction. Research has already been done that links personality attributes to success in both personal and professional relationships. Personality insights may be useful for social media technologies that aim to facilitate these interactions.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Additionally, earlier research on personality and interfaces demonstrated that users are more responsive to and more trusting of interfaces and information provided from their personality traits (for example, introverts prefer messages delivered from an introvert's perspective). Online marketing and applications can customize their message and presentation if a user's personality can be inferred from their social media profile.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PROPOSED SYSTEM :</a:t>
            </a:r>
            <a:endParaRPr lang="en-US" sz="2800" dirty="0"/>
          </a:p>
        </p:txBody>
      </p:sp>
      <p:sp>
        <p:nvSpPr>
          <p:cNvPr id="3" name="Content Placeholder 2"/>
          <p:cNvSpPr>
            <a:spLocks noGrp="1"/>
          </p:cNvSpPr>
          <p:nvPr>
            <p:ph idx="1"/>
          </p:nvPr>
        </p:nvSpPr>
        <p:spPr>
          <a:xfrm>
            <a:off x="562610" y="1691640"/>
            <a:ext cx="10791190" cy="4485640"/>
          </a:xfrm>
        </p:spPr>
        <p:txBody>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author is asking to predict human personality by taking 5 features such as Openness, Agreeable, Neuroticism, Extroversion, and Conscientious This feature can be identified by a social media dataset called ‘Twitter Profile’.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Openness means intelligent people who express their views boldly or openly. This user expression can be identified by analyzing his Twitter profile and Twitter messages, if a person is intelligent then he will use open (open words also called as swear words) or bold words in his tweets. By looking for such words we can identify this person as Openness personality. </a:t>
            </a:r>
            <a:endParaRPr lang="en-US" sz="2000" dirty="0">
              <a:effectLst/>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Agreeable means people who use words such as ‘am, will have and these words also refer to ARTICLES or AUXILIARY VERBS’, etc. will come in this category. MRC dictionary contains all words of this category and by applying this dictionary to user’s tweets we can predict a person’s category as agreeable.</a:t>
            </a:r>
            <a:endParaRPr lang="en-US" sz="2000" dirty="0">
              <a:latin typeface="Times New Roman" panose="02020603050405020304" pitchFamily="18" charset="0"/>
              <a:ea typeface="Calibri" panose="020F0502020204030204" pitchFamily="34"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Neuroticism means peoples in this category is considered as sentiment or emotion, peoples who use words such as ‘ugly, nasty, sad’ etc. will come under this category.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endParaRPr>
          </a:p>
          <a:p>
            <a:pPr marL="0" indent="0">
              <a:buNone/>
            </a:pPr>
            <a:endParaRPr lang="en-US" sz="2000" dirty="0">
              <a:latin typeface="Times New Roman" panose="02020603050405020304" pitchFamily="18" charset="0"/>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SYSTEM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1840" y="1799590"/>
            <a:ext cx="10601960" cy="4377690"/>
          </a:xfrm>
        </p:spPr>
        <p:txBody>
          <a:bodyPr/>
          <a:lstStyle/>
          <a:p>
            <a:pPr marR="27305">
              <a:spcAft>
                <a:spcPts val="24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Extroversion means people in this category are friendly and people with many friends or followers or following on Twitter will come under this category.</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Conscientious means people who express hard-working ideas in their posts will come under this category.</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by analyzing the above 5 features O (openness), C (Conscientious), E (Extroversion), A (Agreeable), and N (Neuroticism) from Twitter profiles and posts we can predict the personality of a person.</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We will find the average of each feature from tweets and then apply the Pearson Correlation formula to get scores for all five features. If the score &gt; 0.1 for any feature, then the person belongs to that category. If a person has a 0.1 value for more than 1 feature, then that person’s personality belongs to that many categories. For example, the same person can be predicted as openness, conscientious, etc.</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ALGORITHMS USED</a:t>
            </a:r>
            <a:endParaRPr lang="en-US" sz="28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609600" y="1600200"/>
          <a:ext cx="10972800" cy="4526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 </a:t>
            </a:r>
            <a:endParaRPr lang="en-US" sz="3600" b="1" kern="1200">
              <a:solidFill>
                <a:srgbClr val="FFFFFF"/>
              </a:solidFill>
              <a:latin typeface="+mj-lt"/>
              <a:ea typeface="+mj-ea"/>
              <a:cs typeface="+mj-cs"/>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4777316" y="1673329"/>
            <a:ext cx="6780700" cy="3509012"/>
          </a:xfrm>
          <a:prstGeom prst="rect">
            <a:avLst/>
          </a:prstGeom>
        </p:spPr>
      </p:pic>
      <p:graphicFrame>
        <p:nvGraphicFramePr>
          <p:cNvPr id="5" name="Diagram 4"/>
          <p:cNvGraphicFramePr/>
          <p:nvPr/>
        </p:nvGraphicFramePr>
        <p:xfrm>
          <a:off x="4128770" y="354965"/>
          <a:ext cx="2861945" cy="943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5606</Words>
  <Application>WPS Presentation</Application>
  <PresentationFormat>Widescreen</PresentationFormat>
  <Paragraphs>75</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Times New Roman</vt:lpstr>
      <vt:lpstr>Calibri</vt:lpstr>
      <vt:lpstr>Calibri Light</vt:lpstr>
      <vt:lpstr>Microsoft YaHei</vt:lpstr>
      <vt:lpstr>Arial Unicode MS</vt:lpstr>
      <vt:lpstr>Arial Black</vt:lpstr>
      <vt:lpstr>Arial Rounded MT Bold</vt:lpstr>
      <vt:lpstr>Tempus Sans ITC</vt:lpstr>
      <vt:lpstr>Business Cooperate</vt:lpstr>
      <vt:lpstr>STRATIFYING THE PERSONALITY OF TWITTER USERS USING MACHINE LEARNING TECHNIQUES </vt:lpstr>
      <vt:lpstr>ROLES AND RESPONSIBILITIES:</vt:lpstr>
      <vt:lpstr>MOTIVATION :</vt:lpstr>
      <vt:lpstr>OBJECTIVE :</vt:lpstr>
      <vt:lpstr>EXISTING SYSTEM :</vt:lpstr>
      <vt:lpstr>PROPOSED SYSTEM :</vt:lpstr>
      <vt:lpstr>PROPOSED SYSTEM :</vt:lpstr>
      <vt:lpstr>ALGORITHMS USED: </vt:lpstr>
      <vt:lpstr>RESULTS: </vt:lpstr>
      <vt:lpstr>RESULTS : Pearson Correlation Analysis</vt:lpstr>
      <vt:lpstr>RESULTS :  SVM ALGORITHM</vt:lpstr>
      <vt:lpstr>RESULTS :  RANDOM FOREST ALGORITHM</vt:lpstr>
      <vt:lpstr>RESULTS: NAÏVE BAYES ALGORITHM</vt:lpstr>
      <vt:lpstr>RESULTS: LOGISTIC REGRESSION ALGORITHM</vt:lpstr>
      <vt:lpstr>ACCURACY GRAPH</vt:lpstr>
      <vt:lpstr>PERSONALITY PREDICTION GRAPH</vt:lpstr>
      <vt:lpstr>REFERENCES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STRATIFYING THE PERSONALITY OF TWITTER USERS USING MACHINE LEARNING TECHNIQUES </dc:title>
  <dc:creator>Bhavana Cherukupalli</dc:creator>
  <cp:lastModifiedBy>123sn</cp:lastModifiedBy>
  <cp:revision>12</cp:revision>
  <dcterms:created xsi:type="dcterms:W3CDTF">2023-06-16T17:12:00Z</dcterms:created>
  <dcterms:modified xsi:type="dcterms:W3CDTF">2023-06-17T17:37:01Z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84351388A4F14AA583A227856F34B4C6</vt:lpwstr>
  </property>
  <property fmtid="{D5CDD505-2E9C-101B-9397-08002B2CF9AE}" pid="3" name="KSOProductBuildVer">
    <vt:lpwstr>1033-11.2.0.11537</vt:lpwstr>
  </property>
</Properties>
</file>