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CMPE 272 TERM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Cross Domain Online Enterprise Marketplace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3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Team Members : Group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Belinda </a:t>
            </a:r>
            <a:r>
              <a:rPr lang="en-IN" dirty="0" smtClean="0"/>
              <a:t>Terry (</a:t>
            </a:r>
            <a:r>
              <a:rPr lang="en-IN" dirty="0"/>
              <a:t>13785668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err="1"/>
              <a:t>Jayasurya</a:t>
            </a:r>
            <a:r>
              <a:rPr lang="en-IN" dirty="0"/>
              <a:t> </a:t>
            </a:r>
            <a:r>
              <a:rPr lang="en-IN" dirty="0" err="1" smtClean="0"/>
              <a:t>Pinaki</a:t>
            </a:r>
            <a:r>
              <a:rPr lang="en-IN" dirty="0" smtClean="0"/>
              <a:t> (</a:t>
            </a:r>
            <a:r>
              <a:rPr lang="en-IN" dirty="0"/>
              <a:t>14491854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Shubham </a:t>
            </a:r>
            <a:r>
              <a:rPr lang="en-IN" dirty="0" smtClean="0"/>
              <a:t>Singh (</a:t>
            </a:r>
            <a:r>
              <a:rPr lang="en-IN" dirty="0"/>
              <a:t>14153009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err="1"/>
              <a:t>Sudhanshu</a:t>
            </a:r>
            <a:r>
              <a:rPr lang="en-IN" dirty="0"/>
              <a:t> </a:t>
            </a:r>
            <a:r>
              <a:rPr lang="en-IN" dirty="0" err="1" smtClean="0"/>
              <a:t>Shekhar</a:t>
            </a:r>
            <a:r>
              <a:rPr lang="en-IN" dirty="0" smtClean="0"/>
              <a:t> (</a:t>
            </a:r>
            <a:r>
              <a:rPr lang="en-IN" dirty="0"/>
              <a:t>14535079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err="1"/>
              <a:t>Varsha</a:t>
            </a:r>
            <a:r>
              <a:rPr lang="en-IN" dirty="0"/>
              <a:t> </a:t>
            </a:r>
            <a:r>
              <a:rPr lang="en-IN" dirty="0" err="1"/>
              <a:t>Pothaganahalli</a:t>
            </a:r>
            <a:r>
              <a:rPr lang="en-IN" dirty="0"/>
              <a:t> </a:t>
            </a:r>
            <a:r>
              <a:rPr lang="en-IN" dirty="0" err="1" smtClean="0"/>
              <a:t>Jairam</a:t>
            </a:r>
            <a:r>
              <a:rPr lang="en-IN" dirty="0" smtClean="0"/>
              <a:t> (</a:t>
            </a:r>
            <a:r>
              <a:rPr lang="en-IN" dirty="0"/>
              <a:t>13931242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5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95" y="730979"/>
            <a:ext cx="6032810" cy="53406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2619232" cy="758784"/>
          </a:xfrm>
        </p:spPr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2620151" cy="238639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All the websites are connected to the marketplace. </a:t>
            </a:r>
          </a:p>
          <a:p>
            <a:r>
              <a:rPr lang="en-IN" dirty="0" smtClean="0"/>
              <a:t>The user can go the marketplace and check out the products from all the </a:t>
            </a:r>
            <a:r>
              <a:rPr lang="en-IN" dirty="0" err="1" smtClean="0"/>
              <a:t>websites.i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41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854489"/>
          </a:xfrm>
        </p:spPr>
        <p:txBody>
          <a:bodyPr/>
          <a:lstStyle/>
          <a:p>
            <a:pPr algn="ctr"/>
            <a:r>
              <a:rPr lang="en-IN" dirty="0" smtClean="0"/>
              <a:t>Basic Features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73599" y="1810327"/>
            <a:ext cx="7796540" cy="4239617"/>
          </a:xfrm>
        </p:spPr>
        <p:txBody>
          <a:bodyPr/>
          <a:lstStyle/>
          <a:p>
            <a:r>
              <a:rPr lang="en-IN" dirty="0" smtClean="0"/>
              <a:t>Creation of user for the whole marketplace.</a:t>
            </a:r>
          </a:p>
          <a:p>
            <a:r>
              <a:rPr lang="en-IN" dirty="0"/>
              <a:t>Ability for the user to add a review and rating for any product/service offered in the market place.</a:t>
            </a:r>
            <a:endParaRPr lang="en-IN" dirty="0" smtClean="0"/>
          </a:p>
          <a:p>
            <a:r>
              <a:rPr lang="en-IN" dirty="0"/>
              <a:t>Presentation of the top five products/services in each member company. </a:t>
            </a:r>
            <a:endParaRPr lang="en-IN" dirty="0" smtClean="0"/>
          </a:p>
          <a:p>
            <a:r>
              <a:rPr lang="en-IN" dirty="0"/>
              <a:t>Presentation of the top five products/services in the whole market place.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95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Extra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Google login</a:t>
            </a:r>
          </a:p>
          <a:p>
            <a:r>
              <a:rPr lang="en-IN" dirty="0" smtClean="0"/>
              <a:t>Add balance to wallet</a:t>
            </a:r>
          </a:p>
          <a:p>
            <a:r>
              <a:rPr lang="en-IN" dirty="0"/>
              <a:t>M</a:t>
            </a:r>
            <a:r>
              <a:rPr lang="en-IN" dirty="0" smtClean="0"/>
              <a:t>ultiple </a:t>
            </a:r>
            <a:r>
              <a:rPr lang="en-IN" dirty="0"/>
              <a:t>ways of </a:t>
            </a:r>
            <a:r>
              <a:rPr lang="en-IN" dirty="0" smtClean="0"/>
              <a:t>rating.</a:t>
            </a:r>
          </a:p>
          <a:p>
            <a:r>
              <a:rPr lang="en-IN" dirty="0" smtClean="0"/>
              <a:t>Sort </a:t>
            </a:r>
            <a:r>
              <a:rPr lang="en-IN" dirty="0"/>
              <a:t>the products with respect to 5 different criteria.</a:t>
            </a:r>
          </a:p>
          <a:p>
            <a:r>
              <a:rPr lang="en-IN" dirty="0" smtClean="0"/>
              <a:t>Buy product.</a:t>
            </a:r>
          </a:p>
          <a:p>
            <a:r>
              <a:rPr lang="en-IN" dirty="0" smtClean="0"/>
              <a:t>Order Invoice sent via mail.</a:t>
            </a:r>
          </a:p>
        </p:txBody>
      </p:sp>
    </p:spTree>
    <p:extLst>
      <p:ext uri="{BB962C8B-B14F-4D97-AF65-F5344CB8AC3E}">
        <p14:creationId xmlns:p14="http://schemas.microsoft.com/office/powerpoint/2010/main" val="30652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Challenges Faced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Integration and Testing.</a:t>
            </a:r>
          </a:p>
          <a:p>
            <a:r>
              <a:rPr lang="en-IN" dirty="0" smtClean="0"/>
              <a:t>Rendering </a:t>
            </a:r>
            <a:r>
              <a:rPr lang="en-IN" dirty="0" err="1" smtClean="0"/>
              <a:t>cURL</a:t>
            </a:r>
            <a:r>
              <a:rPr lang="en-IN" dirty="0" smtClean="0"/>
              <a:t> responses of all websites.</a:t>
            </a:r>
          </a:p>
        </p:txBody>
      </p:sp>
    </p:spTree>
    <p:extLst>
      <p:ext uri="{BB962C8B-B14F-4D97-AF65-F5344CB8AC3E}">
        <p14:creationId xmlns:p14="http://schemas.microsoft.com/office/powerpoint/2010/main" val="1366839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77</TotalTime>
  <Words>150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CMPE 272 TERM PROJECT</vt:lpstr>
      <vt:lpstr>Team Members : Group 11</vt:lpstr>
      <vt:lpstr>Architecture</vt:lpstr>
      <vt:lpstr>Basic Features</vt:lpstr>
      <vt:lpstr>Extra Features</vt:lpstr>
      <vt:lpstr>Challenges Faced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272 TERM PROJECT</dc:title>
  <dc:creator>Shubham Singh</dc:creator>
  <cp:lastModifiedBy>Shubham Singh</cp:lastModifiedBy>
  <cp:revision>7</cp:revision>
  <dcterms:created xsi:type="dcterms:W3CDTF">2019-12-07T23:40:24Z</dcterms:created>
  <dcterms:modified xsi:type="dcterms:W3CDTF">2019-12-08T00:57:30Z</dcterms:modified>
</cp:coreProperties>
</file>