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61" r:id="rId6"/>
    <p:sldId id="268" r:id="rId7"/>
    <p:sldId id="260" r:id="rId8"/>
    <p:sldId id="267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05FDFC-9EAF-4406-8FAE-893CA59310AC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645D379-1C06-49D4-B8C6-FFBAD111942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To establish a database management system in order to prevent </a:t>
          </a:r>
          <a:r>
            <a:rPr lang="en-US"/>
            <a:t>mistakes in recording donor information, blood type, or donation details due to human error.</a:t>
          </a:r>
        </a:p>
      </dgm:t>
    </dgm:pt>
    <dgm:pt modelId="{9EC8A5F0-366B-441B-ACC1-289BA96E3E83}" type="parTrans" cxnId="{7A651E77-025F-404F-8DF0-4768558C143B}">
      <dgm:prSet/>
      <dgm:spPr/>
      <dgm:t>
        <a:bodyPr/>
        <a:lstStyle/>
        <a:p>
          <a:endParaRPr lang="en-US"/>
        </a:p>
      </dgm:t>
    </dgm:pt>
    <dgm:pt modelId="{79FCC08F-7D15-427D-A98A-5C885EC2278E}" type="sibTrans" cxnId="{7A651E77-025F-404F-8DF0-4768558C143B}">
      <dgm:prSet/>
      <dgm:spPr/>
      <dgm:t>
        <a:bodyPr/>
        <a:lstStyle/>
        <a:p>
          <a:endParaRPr lang="en-US"/>
        </a:p>
      </dgm:t>
    </dgm:pt>
    <dgm:pt modelId="{25343F5A-5E58-43D2-9B66-EF04BED336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Creating algorithms that ensure compatibility based on blood type and other relevant factors so that there is no incorrect matching of blood donors and recipients.</a:t>
          </a:r>
        </a:p>
      </dgm:t>
    </dgm:pt>
    <dgm:pt modelId="{2B3B9786-FD7A-4887-97FA-C9F046D2C9BA}" type="parTrans" cxnId="{13D6C22F-6BB2-4B8D-A59E-2AB1578D1E0F}">
      <dgm:prSet/>
      <dgm:spPr/>
      <dgm:t>
        <a:bodyPr/>
        <a:lstStyle/>
        <a:p>
          <a:endParaRPr lang="en-US"/>
        </a:p>
      </dgm:t>
    </dgm:pt>
    <dgm:pt modelId="{EC296ED7-ECC8-4559-AF6B-5AD978B4CD41}" type="sibTrans" cxnId="{13D6C22F-6BB2-4B8D-A59E-2AB1578D1E0F}">
      <dgm:prSet/>
      <dgm:spPr/>
      <dgm:t>
        <a:bodyPr/>
        <a:lstStyle/>
        <a:p>
          <a:endParaRPr lang="en-US"/>
        </a:p>
      </dgm:t>
    </dgm:pt>
    <dgm:pt modelId="{F8E5B0AF-6125-425A-8AB7-23425539DF89}" type="pres">
      <dgm:prSet presAssocID="{4E05FDFC-9EAF-4406-8FAE-893CA59310AC}" presName="outerComposite" presStyleCnt="0">
        <dgm:presLayoutVars>
          <dgm:chMax val="5"/>
          <dgm:dir/>
          <dgm:resizeHandles val="exact"/>
        </dgm:presLayoutVars>
      </dgm:prSet>
      <dgm:spPr/>
    </dgm:pt>
    <dgm:pt modelId="{3786D274-56D5-4096-8EAD-24F4399C9720}" type="pres">
      <dgm:prSet presAssocID="{4E05FDFC-9EAF-4406-8FAE-893CA59310AC}" presName="dummyMaxCanvas" presStyleCnt="0">
        <dgm:presLayoutVars/>
      </dgm:prSet>
      <dgm:spPr/>
    </dgm:pt>
    <dgm:pt modelId="{C74634E3-60E1-48E5-A1F2-24AEF11ABBF8}" type="pres">
      <dgm:prSet presAssocID="{4E05FDFC-9EAF-4406-8FAE-893CA59310AC}" presName="TwoNodes_1" presStyleLbl="node1" presStyleIdx="0" presStyleCnt="2">
        <dgm:presLayoutVars>
          <dgm:bulletEnabled val="1"/>
        </dgm:presLayoutVars>
      </dgm:prSet>
      <dgm:spPr/>
    </dgm:pt>
    <dgm:pt modelId="{76A47B74-D110-4DAF-AF6E-3D90F0127F0E}" type="pres">
      <dgm:prSet presAssocID="{4E05FDFC-9EAF-4406-8FAE-893CA59310AC}" presName="TwoNodes_2" presStyleLbl="node1" presStyleIdx="1" presStyleCnt="2">
        <dgm:presLayoutVars>
          <dgm:bulletEnabled val="1"/>
        </dgm:presLayoutVars>
      </dgm:prSet>
      <dgm:spPr/>
    </dgm:pt>
    <dgm:pt modelId="{A119EC81-78FB-43CF-9784-57CD41CB503B}" type="pres">
      <dgm:prSet presAssocID="{4E05FDFC-9EAF-4406-8FAE-893CA59310AC}" presName="TwoConn_1-2" presStyleLbl="fgAccFollowNode1" presStyleIdx="0" presStyleCnt="1">
        <dgm:presLayoutVars>
          <dgm:bulletEnabled val="1"/>
        </dgm:presLayoutVars>
      </dgm:prSet>
      <dgm:spPr/>
    </dgm:pt>
    <dgm:pt modelId="{5FB2E89E-6817-4A07-9687-880790859053}" type="pres">
      <dgm:prSet presAssocID="{4E05FDFC-9EAF-4406-8FAE-893CA59310AC}" presName="TwoNodes_1_text" presStyleLbl="node1" presStyleIdx="1" presStyleCnt="2">
        <dgm:presLayoutVars>
          <dgm:bulletEnabled val="1"/>
        </dgm:presLayoutVars>
      </dgm:prSet>
      <dgm:spPr/>
    </dgm:pt>
    <dgm:pt modelId="{BBB88D7F-5397-467E-8D18-854812F1C65D}" type="pres">
      <dgm:prSet presAssocID="{4E05FDFC-9EAF-4406-8FAE-893CA59310AC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2D256D06-3386-421D-8950-0F219AE82122}" type="presOf" srcId="{3645D379-1C06-49D4-B8C6-FFBAD1119420}" destId="{5FB2E89E-6817-4A07-9687-880790859053}" srcOrd="1" destOrd="0" presId="urn:microsoft.com/office/officeart/2005/8/layout/vProcess5"/>
    <dgm:cxn modelId="{13D6C22F-6BB2-4B8D-A59E-2AB1578D1E0F}" srcId="{4E05FDFC-9EAF-4406-8FAE-893CA59310AC}" destId="{25343F5A-5E58-43D2-9B66-EF04BED33608}" srcOrd="1" destOrd="0" parTransId="{2B3B9786-FD7A-4887-97FA-C9F046D2C9BA}" sibTransId="{EC296ED7-ECC8-4559-AF6B-5AD978B4CD41}"/>
    <dgm:cxn modelId="{A94E1B42-42DC-49D8-B6A0-BF2353B7B007}" type="presOf" srcId="{3645D379-1C06-49D4-B8C6-FFBAD1119420}" destId="{C74634E3-60E1-48E5-A1F2-24AEF11ABBF8}" srcOrd="0" destOrd="0" presId="urn:microsoft.com/office/officeart/2005/8/layout/vProcess5"/>
    <dgm:cxn modelId="{BBE2386B-375D-49F7-9E8D-B3D9E9BC4A26}" type="presOf" srcId="{4E05FDFC-9EAF-4406-8FAE-893CA59310AC}" destId="{F8E5B0AF-6125-425A-8AB7-23425539DF89}" srcOrd="0" destOrd="0" presId="urn:microsoft.com/office/officeart/2005/8/layout/vProcess5"/>
    <dgm:cxn modelId="{0D3C0A4F-037A-4CBB-8C73-62D8502D926F}" type="presOf" srcId="{25343F5A-5E58-43D2-9B66-EF04BED33608}" destId="{76A47B74-D110-4DAF-AF6E-3D90F0127F0E}" srcOrd="0" destOrd="0" presId="urn:microsoft.com/office/officeart/2005/8/layout/vProcess5"/>
    <dgm:cxn modelId="{7A651E77-025F-404F-8DF0-4768558C143B}" srcId="{4E05FDFC-9EAF-4406-8FAE-893CA59310AC}" destId="{3645D379-1C06-49D4-B8C6-FFBAD1119420}" srcOrd="0" destOrd="0" parTransId="{9EC8A5F0-366B-441B-ACC1-289BA96E3E83}" sibTransId="{79FCC08F-7D15-427D-A98A-5C885EC2278E}"/>
    <dgm:cxn modelId="{B0EF3C7E-5FD0-412E-AB3B-265EAA5AE2E5}" type="presOf" srcId="{25343F5A-5E58-43D2-9B66-EF04BED33608}" destId="{BBB88D7F-5397-467E-8D18-854812F1C65D}" srcOrd="1" destOrd="0" presId="urn:microsoft.com/office/officeart/2005/8/layout/vProcess5"/>
    <dgm:cxn modelId="{BFC759A9-B576-4ECF-9EE1-D9F9444B46DD}" type="presOf" srcId="{79FCC08F-7D15-427D-A98A-5C885EC2278E}" destId="{A119EC81-78FB-43CF-9784-57CD41CB503B}" srcOrd="0" destOrd="0" presId="urn:microsoft.com/office/officeart/2005/8/layout/vProcess5"/>
    <dgm:cxn modelId="{3A59E1D2-A14A-460A-99DA-94C4BEEFF45F}" type="presParOf" srcId="{F8E5B0AF-6125-425A-8AB7-23425539DF89}" destId="{3786D274-56D5-4096-8EAD-24F4399C9720}" srcOrd="0" destOrd="0" presId="urn:microsoft.com/office/officeart/2005/8/layout/vProcess5"/>
    <dgm:cxn modelId="{CDAA90AB-3ADF-487D-AE95-0E463BB513F0}" type="presParOf" srcId="{F8E5B0AF-6125-425A-8AB7-23425539DF89}" destId="{C74634E3-60E1-48E5-A1F2-24AEF11ABBF8}" srcOrd="1" destOrd="0" presId="urn:microsoft.com/office/officeart/2005/8/layout/vProcess5"/>
    <dgm:cxn modelId="{10B42376-B00E-4B78-92DD-5A3B97153F8B}" type="presParOf" srcId="{F8E5B0AF-6125-425A-8AB7-23425539DF89}" destId="{76A47B74-D110-4DAF-AF6E-3D90F0127F0E}" srcOrd="2" destOrd="0" presId="urn:microsoft.com/office/officeart/2005/8/layout/vProcess5"/>
    <dgm:cxn modelId="{C53F8C87-8BE4-4C30-9C45-94DB93F6FC24}" type="presParOf" srcId="{F8E5B0AF-6125-425A-8AB7-23425539DF89}" destId="{A119EC81-78FB-43CF-9784-57CD41CB503B}" srcOrd="3" destOrd="0" presId="urn:microsoft.com/office/officeart/2005/8/layout/vProcess5"/>
    <dgm:cxn modelId="{1E40A52A-5AFB-4BE8-8854-6FD915E81C7B}" type="presParOf" srcId="{F8E5B0AF-6125-425A-8AB7-23425539DF89}" destId="{5FB2E89E-6817-4A07-9687-880790859053}" srcOrd="4" destOrd="0" presId="urn:microsoft.com/office/officeart/2005/8/layout/vProcess5"/>
    <dgm:cxn modelId="{B5699331-04E6-4BC6-AD9B-47CBE580AB29}" type="presParOf" srcId="{F8E5B0AF-6125-425A-8AB7-23425539DF89}" destId="{BBB88D7F-5397-467E-8D18-854812F1C65D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D2FB82-B4BE-430B-97C0-B64D24BCFC7E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D4351AF-4AE3-44AC-AA7E-61CE54F74DB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1</a:t>
          </a:r>
        </a:p>
      </dgm:t>
    </dgm:pt>
    <dgm:pt modelId="{7F561BC7-6C2C-4411-BB33-6790A4CA161D}" type="parTrans" cxnId="{012A7765-BF14-4588-9692-90FBF0BA6AC4}">
      <dgm:prSet/>
      <dgm:spPr/>
      <dgm:t>
        <a:bodyPr/>
        <a:lstStyle/>
        <a:p>
          <a:endParaRPr lang="en-US"/>
        </a:p>
      </dgm:t>
    </dgm:pt>
    <dgm:pt modelId="{770AF9B9-361F-4924-9C18-EC0622A7A8A9}" type="sibTrans" cxnId="{012A7765-BF14-4588-9692-90FBF0BA6AC4}">
      <dgm:prSet/>
      <dgm:spPr/>
      <dgm:t>
        <a:bodyPr/>
        <a:lstStyle/>
        <a:p>
          <a:endParaRPr lang="en-US"/>
        </a:p>
      </dgm:t>
    </dgm:pt>
    <dgm:pt modelId="{1AD22ABC-5178-4ACD-A713-D5D9E1A500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Input User data </a:t>
          </a:r>
        </a:p>
      </dgm:t>
    </dgm:pt>
    <dgm:pt modelId="{22C6643E-06FC-4E4A-89FA-6306C28B3056}" type="parTrans" cxnId="{3342426B-A858-4D47-B585-20F41F54F862}">
      <dgm:prSet/>
      <dgm:spPr/>
      <dgm:t>
        <a:bodyPr/>
        <a:lstStyle/>
        <a:p>
          <a:endParaRPr lang="en-US"/>
        </a:p>
      </dgm:t>
    </dgm:pt>
    <dgm:pt modelId="{55E25EC3-2040-4B8E-8B7E-506D2CD128FA}" type="sibTrans" cxnId="{3342426B-A858-4D47-B585-20F41F54F862}">
      <dgm:prSet/>
      <dgm:spPr/>
      <dgm:t>
        <a:bodyPr/>
        <a:lstStyle/>
        <a:p>
          <a:endParaRPr lang="en-US"/>
        </a:p>
      </dgm:t>
    </dgm:pt>
    <dgm:pt modelId="{2F6868D0-D081-4EF3-A786-A6578913BE0D}">
      <dgm:prSet/>
      <dgm:spPr/>
      <dgm:t>
        <a:bodyPr/>
        <a:lstStyle/>
        <a:p>
          <a:r>
            <a:rPr lang="en-US"/>
            <a:t>User inputs their Donor name and ID along with personal information such as contact information, blood type, date of birth, etc. </a:t>
          </a:r>
        </a:p>
      </dgm:t>
    </dgm:pt>
    <dgm:pt modelId="{D07575A0-CBD2-44FC-8C48-B810CBB36D02}" type="parTrans" cxnId="{0E30501C-2CC7-4C73-A9E8-93E30A052351}">
      <dgm:prSet/>
      <dgm:spPr/>
      <dgm:t>
        <a:bodyPr/>
        <a:lstStyle/>
        <a:p>
          <a:endParaRPr lang="en-US"/>
        </a:p>
      </dgm:t>
    </dgm:pt>
    <dgm:pt modelId="{E5A34257-FFC0-49C8-94AD-9389E8ED6EC4}" type="sibTrans" cxnId="{0E30501C-2CC7-4C73-A9E8-93E30A052351}">
      <dgm:prSet/>
      <dgm:spPr/>
      <dgm:t>
        <a:bodyPr/>
        <a:lstStyle/>
        <a:p>
          <a:endParaRPr lang="en-US"/>
        </a:p>
      </dgm:t>
    </dgm:pt>
    <dgm:pt modelId="{5865D9B6-F0BB-4AF0-8956-B10DBCE606A6}">
      <dgm:prSet/>
      <dgm:spPr/>
      <dgm:t>
        <a:bodyPr/>
        <a:lstStyle/>
        <a:p>
          <a:r>
            <a:rPr lang="en-US"/>
            <a:t>User inputs their last date of donation.</a:t>
          </a:r>
        </a:p>
      </dgm:t>
    </dgm:pt>
    <dgm:pt modelId="{83233920-619B-4A17-956C-243B97542213}" type="parTrans" cxnId="{CBCD1B39-89A7-4686-ABA0-66220E0AE658}">
      <dgm:prSet/>
      <dgm:spPr/>
      <dgm:t>
        <a:bodyPr/>
        <a:lstStyle/>
        <a:p>
          <a:endParaRPr lang="en-US"/>
        </a:p>
      </dgm:t>
    </dgm:pt>
    <dgm:pt modelId="{FDAA33C2-33B9-4556-BF4E-70C9CDE312C0}" type="sibTrans" cxnId="{CBCD1B39-89A7-4686-ABA0-66220E0AE658}">
      <dgm:prSet/>
      <dgm:spPr/>
      <dgm:t>
        <a:bodyPr/>
        <a:lstStyle/>
        <a:p>
          <a:endParaRPr lang="en-US"/>
        </a:p>
      </dgm:t>
    </dgm:pt>
    <dgm:pt modelId="{D5AA983A-AB7E-4E17-9476-15602B6DF78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2</a:t>
          </a:r>
        </a:p>
      </dgm:t>
    </dgm:pt>
    <dgm:pt modelId="{5AA20234-1456-43EA-85B1-0DBE893076E7}" type="parTrans" cxnId="{0B5AB725-4162-40AC-AD50-66E5DD15EC50}">
      <dgm:prSet/>
      <dgm:spPr/>
      <dgm:t>
        <a:bodyPr/>
        <a:lstStyle/>
        <a:p>
          <a:endParaRPr lang="en-US"/>
        </a:p>
      </dgm:t>
    </dgm:pt>
    <dgm:pt modelId="{E7A0C4E8-DC20-4FA5-98CA-8E473A6B4CC9}" type="sibTrans" cxnId="{0B5AB725-4162-40AC-AD50-66E5DD15EC50}">
      <dgm:prSet/>
      <dgm:spPr/>
      <dgm:t>
        <a:bodyPr/>
        <a:lstStyle/>
        <a:p>
          <a:endParaRPr lang="en-US"/>
        </a:p>
      </dgm:t>
    </dgm:pt>
    <dgm:pt modelId="{7980290C-37A2-4FE3-AE78-9952E47E54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Blood Donation Entry </a:t>
          </a:r>
        </a:p>
      </dgm:t>
    </dgm:pt>
    <dgm:pt modelId="{9495CBD3-6D3E-4B57-B50D-7AD1519AC739}" type="parTrans" cxnId="{37946B67-EAF4-4EBF-81D1-BEAB04A89858}">
      <dgm:prSet/>
      <dgm:spPr/>
      <dgm:t>
        <a:bodyPr/>
        <a:lstStyle/>
        <a:p>
          <a:endParaRPr lang="en-US"/>
        </a:p>
      </dgm:t>
    </dgm:pt>
    <dgm:pt modelId="{B98450CC-E66E-43F0-84A4-D0A280641060}" type="sibTrans" cxnId="{37946B67-EAF4-4EBF-81D1-BEAB04A89858}">
      <dgm:prSet/>
      <dgm:spPr/>
      <dgm:t>
        <a:bodyPr/>
        <a:lstStyle/>
        <a:p>
          <a:endParaRPr lang="en-US"/>
        </a:p>
      </dgm:t>
    </dgm:pt>
    <dgm:pt modelId="{E34563F4-3D1D-4DDA-B128-AAA106BF340C}">
      <dgm:prSet/>
      <dgm:spPr/>
      <dgm:t>
        <a:bodyPr/>
        <a:lstStyle/>
        <a:p>
          <a:r>
            <a:rPr lang="en-US"/>
            <a:t>User enters their Donor ID for Donation entry.</a:t>
          </a:r>
        </a:p>
      </dgm:t>
    </dgm:pt>
    <dgm:pt modelId="{A17A7AA0-0674-4712-BE70-66ADB0D53195}" type="parTrans" cxnId="{64E45D99-6FDB-4903-A30D-9EEA74190A9C}">
      <dgm:prSet/>
      <dgm:spPr/>
      <dgm:t>
        <a:bodyPr/>
        <a:lstStyle/>
        <a:p>
          <a:endParaRPr lang="en-US"/>
        </a:p>
      </dgm:t>
    </dgm:pt>
    <dgm:pt modelId="{48AFEEAD-8348-45BE-A44D-6A96A0C731E7}" type="sibTrans" cxnId="{64E45D99-6FDB-4903-A30D-9EEA74190A9C}">
      <dgm:prSet/>
      <dgm:spPr/>
      <dgm:t>
        <a:bodyPr/>
        <a:lstStyle/>
        <a:p>
          <a:endParaRPr lang="en-US"/>
        </a:p>
      </dgm:t>
    </dgm:pt>
    <dgm:pt modelId="{8639D177-9C66-4079-BB59-C7A51986BEDA}">
      <dgm:prSet/>
      <dgm:spPr/>
      <dgm:t>
        <a:bodyPr/>
        <a:lstStyle/>
        <a:p>
          <a:r>
            <a:rPr lang="en-US"/>
            <a:t>User selects the preferred donation date.</a:t>
          </a:r>
        </a:p>
      </dgm:t>
    </dgm:pt>
    <dgm:pt modelId="{5B8365A7-EFD5-4B95-9F22-2A2148336D0B}" type="parTrans" cxnId="{44299465-3824-4EF0-A6AC-B8388D062ACD}">
      <dgm:prSet/>
      <dgm:spPr/>
      <dgm:t>
        <a:bodyPr/>
        <a:lstStyle/>
        <a:p>
          <a:endParaRPr lang="en-US"/>
        </a:p>
      </dgm:t>
    </dgm:pt>
    <dgm:pt modelId="{E242EC97-2152-4BF6-9248-1F2DAF759891}" type="sibTrans" cxnId="{44299465-3824-4EF0-A6AC-B8388D062ACD}">
      <dgm:prSet/>
      <dgm:spPr/>
      <dgm:t>
        <a:bodyPr/>
        <a:lstStyle/>
        <a:p>
          <a:endParaRPr lang="en-US"/>
        </a:p>
      </dgm:t>
    </dgm:pt>
    <dgm:pt modelId="{F214C6C2-B6AD-454A-BE03-88D5555878E1}">
      <dgm:prSet/>
      <dgm:spPr/>
      <dgm:t>
        <a:bodyPr/>
        <a:lstStyle/>
        <a:p>
          <a:r>
            <a:rPr lang="en-US"/>
            <a:t>User inputs the approximate volume of blood to be donated.</a:t>
          </a:r>
        </a:p>
      </dgm:t>
    </dgm:pt>
    <dgm:pt modelId="{F956A4A1-0E28-494D-90EE-2AEAE7568BDD}" type="parTrans" cxnId="{E6F61023-E9C5-4364-AE01-DF15B7DA8122}">
      <dgm:prSet/>
      <dgm:spPr/>
      <dgm:t>
        <a:bodyPr/>
        <a:lstStyle/>
        <a:p>
          <a:endParaRPr lang="en-US"/>
        </a:p>
      </dgm:t>
    </dgm:pt>
    <dgm:pt modelId="{727CF80B-1CDB-41C3-ABF6-188824D814D8}" type="sibTrans" cxnId="{E6F61023-E9C5-4364-AE01-DF15B7DA8122}">
      <dgm:prSet/>
      <dgm:spPr/>
      <dgm:t>
        <a:bodyPr/>
        <a:lstStyle/>
        <a:p>
          <a:endParaRPr lang="en-US"/>
        </a:p>
      </dgm:t>
    </dgm:pt>
    <dgm:pt modelId="{DC0D5FC7-9FDE-4105-AC00-F3D2B1300C0E}" type="pres">
      <dgm:prSet presAssocID="{86D2FB82-B4BE-430B-97C0-B64D24BCFC7E}" presName="root" presStyleCnt="0">
        <dgm:presLayoutVars>
          <dgm:dir/>
          <dgm:resizeHandles val="exact"/>
        </dgm:presLayoutVars>
      </dgm:prSet>
      <dgm:spPr/>
    </dgm:pt>
    <dgm:pt modelId="{AD48BB60-2C73-454F-9541-9C01A248EF11}" type="pres">
      <dgm:prSet presAssocID="{BD4351AF-4AE3-44AC-AA7E-61CE54F74DBE}" presName="compNode" presStyleCnt="0"/>
      <dgm:spPr/>
    </dgm:pt>
    <dgm:pt modelId="{530C73C6-BC93-41ED-B19F-66F3E73E10D7}" type="pres">
      <dgm:prSet presAssocID="{BD4351AF-4AE3-44AC-AA7E-61CE54F74DB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32EBFB3F-593B-49B6-9312-2621167BC08C}" type="pres">
      <dgm:prSet presAssocID="{BD4351AF-4AE3-44AC-AA7E-61CE54F74DBE}" presName="iconSpace" presStyleCnt="0"/>
      <dgm:spPr/>
    </dgm:pt>
    <dgm:pt modelId="{4BD1CDFF-7954-4C28-8473-7459A770451A}" type="pres">
      <dgm:prSet presAssocID="{BD4351AF-4AE3-44AC-AA7E-61CE54F74DBE}" presName="parTx" presStyleLbl="revTx" presStyleIdx="0" presStyleCnt="4">
        <dgm:presLayoutVars>
          <dgm:chMax val="0"/>
          <dgm:chPref val="0"/>
        </dgm:presLayoutVars>
      </dgm:prSet>
      <dgm:spPr/>
    </dgm:pt>
    <dgm:pt modelId="{FDF52809-5DBB-47CF-BEEA-94BC13B180D7}" type="pres">
      <dgm:prSet presAssocID="{BD4351AF-4AE3-44AC-AA7E-61CE54F74DBE}" presName="txSpace" presStyleCnt="0"/>
      <dgm:spPr/>
    </dgm:pt>
    <dgm:pt modelId="{0001D240-4B23-4DFA-8A69-044186E38D86}" type="pres">
      <dgm:prSet presAssocID="{BD4351AF-4AE3-44AC-AA7E-61CE54F74DBE}" presName="desTx" presStyleLbl="revTx" presStyleIdx="1" presStyleCnt="4">
        <dgm:presLayoutVars/>
      </dgm:prSet>
      <dgm:spPr/>
    </dgm:pt>
    <dgm:pt modelId="{DF821977-309A-4231-97A0-261EE5A6F430}" type="pres">
      <dgm:prSet presAssocID="{770AF9B9-361F-4924-9C18-EC0622A7A8A9}" presName="sibTrans" presStyleCnt="0"/>
      <dgm:spPr/>
    </dgm:pt>
    <dgm:pt modelId="{E4B0A47D-C049-4AA7-A903-8A7C90A11B7B}" type="pres">
      <dgm:prSet presAssocID="{D5AA983A-AB7E-4E17-9476-15602B6DF78A}" presName="compNode" presStyleCnt="0"/>
      <dgm:spPr/>
    </dgm:pt>
    <dgm:pt modelId="{06804C5F-055F-45C1-97CE-39E08D8D59BA}" type="pres">
      <dgm:prSet presAssocID="{D5AA983A-AB7E-4E17-9476-15602B6DF78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dney"/>
        </a:ext>
      </dgm:extLst>
    </dgm:pt>
    <dgm:pt modelId="{DB988321-B81B-4A2C-96ED-437370B76BBE}" type="pres">
      <dgm:prSet presAssocID="{D5AA983A-AB7E-4E17-9476-15602B6DF78A}" presName="iconSpace" presStyleCnt="0"/>
      <dgm:spPr/>
    </dgm:pt>
    <dgm:pt modelId="{EE78A23A-1E7D-4505-837F-81EA41431BE0}" type="pres">
      <dgm:prSet presAssocID="{D5AA983A-AB7E-4E17-9476-15602B6DF78A}" presName="parTx" presStyleLbl="revTx" presStyleIdx="2" presStyleCnt="4">
        <dgm:presLayoutVars>
          <dgm:chMax val="0"/>
          <dgm:chPref val="0"/>
        </dgm:presLayoutVars>
      </dgm:prSet>
      <dgm:spPr/>
    </dgm:pt>
    <dgm:pt modelId="{9F49887A-5657-4484-9DE4-3E334F456836}" type="pres">
      <dgm:prSet presAssocID="{D5AA983A-AB7E-4E17-9476-15602B6DF78A}" presName="txSpace" presStyleCnt="0"/>
      <dgm:spPr/>
    </dgm:pt>
    <dgm:pt modelId="{F9010039-3371-4FED-9005-F0D4046660E3}" type="pres">
      <dgm:prSet presAssocID="{D5AA983A-AB7E-4E17-9476-15602B6DF78A}" presName="desTx" presStyleLbl="revTx" presStyleIdx="3" presStyleCnt="4">
        <dgm:presLayoutVars/>
      </dgm:prSet>
      <dgm:spPr/>
    </dgm:pt>
  </dgm:ptLst>
  <dgm:cxnLst>
    <dgm:cxn modelId="{EF071101-4D1C-4060-A39A-F742A45A0F04}" type="presOf" srcId="{2F6868D0-D081-4EF3-A786-A6578913BE0D}" destId="{0001D240-4B23-4DFA-8A69-044186E38D86}" srcOrd="0" destOrd="1" presId="urn:microsoft.com/office/officeart/2018/2/layout/IconLabelDescriptionList"/>
    <dgm:cxn modelId="{0E30501C-2CC7-4C73-A9E8-93E30A052351}" srcId="{1AD22ABC-5178-4ACD-A713-D5D9E1A50078}" destId="{2F6868D0-D081-4EF3-A786-A6578913BE0D}" srcOrd="0" destOrd="0" parTransId="{D07575A0-CBD2-44FC-8C48-B810CBB36D02}" sibTransId="{E5A34257-FFC0-49C8-94AD-9389E8ED6EC4}"/>
    <dgm:cxn modelId="{E6F61023-E9C5-4364-AE01-DF15B7DA8122}" srcId="{7980290C-37A2-4FE3-AE78-9952E47E545D}" destId="{F214C6C2-B6AD-454A-BE03-88D5555878E1}" srcOrd="2" destOrd="0" parTransId="{F956A4A1-0E28-494D-90EE-2AEAE7568BDD}" sibTransId="{727CF80B-1CDB-41C3-ABF6-188824D814D8}"/>
    <dgm:cxn modelId="{0B5AB725-4162-40AC-AD50-66E5DD15EC50}" srcId="{86D2FB82-B4BE-430B-97C0-B64D24BCFC7E}" destId="{D5AA983A-AB7E-4E17-9476-15602B6DF78A}" srcOrd="1" destOrd="0" parTransId="{5AA20234-1456-43EA-85B1-0DBE893076E7}" sibTransId="{E7A0C4E8-DC20-4FA5-98CA-8E473A6B4CC9}"/>
    <dgm:cxn modelId="{0FD46A28-A6C2-4674-8373-4DF5C935CA70}" type="presOf" srcId="{D5AA983A-AB7E-4E17-9476-15602B6DF78A}" destId="{EE78A23A-1E7D-4505-837F-81EA41431BE0}" srcOrd="0" destOrd="0" presId="urn:microsoft.com/office/officeart/2018/2/layout/IconLabelDescriptionList"/>
    <dgm:cxn modelId="{CBCD1B39-89A7-4686-ABA0-66220E0AE658}" srcId="{1AD22ABC-5178-4ACD-A713-D5D9E1A50078}" destId="{5865D9B6-F0BB-4AF0-8956-B10DBCE606A6}" srcOrd="1" destOrd="0" parTransId="{83233920-619B-4A17-956C-243B97542213}" sibTransId="{FDAA33C2-33B9-4556-BF4E-70C9CDE312C0}"/>
    <dgm:cxn modelId="{EABB095D-E7D5-49BA-9D31-427FEE6E7B2E}" type="presOf" srcId="{F214C6C2-B6AD-454A-BE03-88D5555878E1}" destId="{F9010039-3371-4FED-9005-F0D4046660E3}" srcOrd="0" destOrd="3" presId="urn:microsoft.com/office/officeart/2018/2/layout/IconLabelDescriptionList"/>
    <dgm:cxn modelId="{012A7765-BF14-4588-9692-90FBF0BA6AC4}" srcId="{86D2FB82-B4BE-430B-97C0-B64D24BCFC7E}" destId="{BD4351AF-4AE3-44AC-AA7E-61CE54F74DBE}" srcOrd="0" destOrd="0" parTransId="{7F561BC7-6C2C-4411-BB33-6790A4CA161D}" sibTransId="{770AF9B9-361F-4924-9C18-EC0622A7A8A9}"/>
    <dgm:cxn modelId="{44299465-3824-4EF0-A6AC-B8388D062ACD}" srcId="{7980290C-37A2-4FE3-AE78-9952E47E545D}" destId="{8639D177-9C66-4079-BB59-C7A51986BEDA}" srcOrd="1" destOrd="0" parTransId="{5B8365A7-EFD5-4B95-9F22-2A2148336D0B}" sibTransId="{E242EC97-2152-4BF6-9248-1F2DAF759891}"/>
    <dgm:cxn modelId="{37946B67-EAF4-4EBF-81D1-BEAB04A89858}" srcId="{D5AA983A-AB7E-4E17-9476-15602B6DF78A}" destId="{7980290C-37A2-4FE3-AE78-9952E47E545D}" srcOrd="0" destOrd="0" parTransId="{9495CBD3-6D3E-4B57-B50D-7AD1519AC739}" sibTransId="{B98450CC-E66E-43F0-84A4-D0A280641060}"/>
    <dgm:cxn modelId="{0FB97867-72D8-4C7C-A6ED-4B65F1AF40DD}" type="presOf" srcId="{5865D9B6-F0BB-4AF0-8956-B10DBCE606A6}" destId="{0001D240-4B23-4DFA-8A69-044186E38D86}" srcOrd="0" destOrd="2" presId="urn:microsoft.com/office/officeart/2018/2/layout/IconLabelDescriptionList"/>
    <dgm:cxn modelId="{3342426B-A858-4D47-B585-20F41F54F862}" srcId="{BD4351AF-4AE3-44AC-AA7E-61CE54F74DBE}" destId="{1AD22ABC-5178-4ACD-A713-D5D9E1A50078}" srcOrd="0" destOrd="0" parTransId="{22C6643E-06FC-4E4A-89FA-6306C28B3056}" sibTransId="{55E25EC3-2040-4B8E-8B7E-506D2CD128FA}"/>
    <dgm:cxn modelId="{C9B40E72-7C30-4B42-999C-B7088C1D1312}" type="presOf" srcId="{1AD22ABC-5178-4ACD-A713-D5D9E1A50078}" destId="{0001D240-4B23-4DFA-8A69-044186E38D86}" srcOrd="0" destOrd="0" presId="urn:microsoft.com/office/officeart/2018/2/layout/IconLabelDescriptionList"/>
    <dgm:cxn modelId="{140A8C55-3D89-40A1-A781-5564ABBEACF9}" type="presOf" srcId="{86D2FB82-B4BE-430B-97C0-B64D24BCFC7E}" destId="{DC0D5FC7-9FDE-4105-AC00-F3D2B1300C0E}" srcOrd="0" destOrd="0" presId="urn:microsoft.com/office/officeart/2018/2/layout/IconLabelDescriptionList"/>
    <dgm:cxn modelId="{46100877-FABD-483A-9513-6F8A6BFA0BA7}" type="presOf" srcId="{E34563F4-3D1D-4DDA-B128-AAA106BF340C}" destId="{F9010039-3371-4FED-9005-F0D4046660E3}" srcOrd="0" destOrd="1" presId="urn:microsoft.com/office/officeart/2018/2/layout/IconLabelDescriptionList"/>
    <dgm:cxn modelId="{E9497878-2D3A-41E6-A471-378F63B1698E}" type="presOf" srcId="{8639D177-9C66-4079-BB59-C7A51986BEDA}" destId="{F9010039-3371-4FED-9005-F0D4046660E3}" srcOrd="0" destOrd="2" presId="urn:microsoft.com/office/officeart/2018/2/layout/IconLabelDescriptionList"/>
    <dgm:cxn modelId="{64E45D99-6FDB-4903-A30D-9EEA74190A9C}" srcId="{7980290C-37A2-4FE3-AE78-9952E47E545D}" destId="{E34563F4-3D1D-4DDA-B128-AAA106BF340C}" srcOrd="0" destOrd="0" parTransId="{A17A7AA0-0674-4712-BE70-66ADB0D53195}" sibTransId="{48AFEEAD-8348-45BE-A44D-6A96A0C731E7}"/>
    <dgm:cxn modelId="{A135E5AE-84CA-410E-BB17-A7EB0BC18F11}" type="presOf" srcId="{BD4351AF-4AE3-44AC-AA7E-61CE54F74DBE}" destId="{4BD1CDFF-7954-4C28-8473-7459A770451A}" srcOrd="0" destOrd="0" presId="urn:microsoft.com/office/officeart/2018/2/layout/IconLabelDescriptionList"/>
    <dgm:cxn modelId="{52CC28B1-0867-488E-B0EA-F740D22D7676}" type="presOf" srcId="{7980290C-37A2-4FE3-AE78-9952E47E545D}" destId="{F9010039-3371-4FED-9005-F0D4046660E3}" srcOrd="0" destOrd="0" presId="urn:microsoft.com/office/officeart/2018/2/layout/IconLabelDescriptionList"/>
    <dgm:cxn modelId="{8206D0A5-535E-4896-8500-EC0C06B73945}" type="presParOf" srcId="{DC0D5FC7-9FDE-4105-AC00-F3D2B1300C0E}" destId="{AD48BB60-2C73-454F-9541-9C01A248EF11}" srcOrd="0" destOrd="0" presId="urn:microsoft.com/office/officeart/2018/2/layout/IconLabelDescriptionList"/>
    <dgm:cxn modelId="{E348A0BE-00E2-4C90-9E52-B47BF357DEEA}" type="presParOf" srcId="{AD48BB60-2C73-454F-9541-9C01A248EF11}" destId="{530C73C6-BC93-41ED-B19F-66F3E73E10D7}" srcOrd="0" destOrd="0" presId="urn:microsoft.com/office/officeart/2018/2/layout/IconLabelDescriptionList"/>
    <dgm:cxn modelId="{E4185F6B-2EDE-40B5-BE2F-4344EE70B316}" type="presParOf" srcId="{AD48BB60-2C73-454F-9541-9C01A248EF11}" destId="{32EBFB3F-593B-49B6-9312-2621167BC08C}" srcOrd="1" destOrd="0" presId="urn:microsoft.com/office/officeart/2018/2/layout/IconLabelDescriptionList"/>
    <dgm:cxn modelId="{9C63F2A4-B68F-478C-956D-2839AEEC75B6}" type="presParOf" srcId="{AD48BB60-2C73-454F-9541-9C01A248EF11}" destId="{4BD1CDFF-7954-4C28-8473-7459A770451A}" srcOrd="2" destOrd="0" presId="urn:microsoft.com/office/officeart/2018/2/layout/IconLabelDescriptionList"/>
    <dgm:cxn modelId="{E3C83F0E-9B7A-4917-8CB1-CF5096D718C6}" type="presParOf" srcId="{AD48BB60-2C73-454F-9541-9C01A248EF11}" destId="{FDF52809-5DBB-47CF-BEEA-94BC13B180D7}" srcOrd="3" destOrd="0" presId="urn:microsoft.com/office/officeart/2018/2/layout/IconLabelDescriptionList"/>
    <dgm:cxn modelId="{FEB0F14F-35EB-47F8-8903-FC0F0EBAD1D1}" type="presParOf" srcId="{AD48BB60-2C73-454F-9541-9C01A248EF11}" destId="{0001D240-4B23-4DFA-8A69-044186E38D86}" srcOrd="4" destOrd="0" presId="urn:microsoft.com/office/officeart/2018/2/layout/IconLabelDescriptionList"/>
    <dgm:cxn modelId="{F28236A5-AAE6-4B40-8B19-874F04928CF3}" type="presParOf" srcId="{DC0D5FC7-9FDE-4105-AC00-F3D2B1300C0E}" destId="{DF821977-309A-4231-97A0-261EE5A6F430}" srcOrd="1" destOrd="0" presId="urn:microsoft.com/office/officeart/2018/2/layout/IconLabelDescriptionList"/>
    <dgm:cxn modelId="{957DA917-3C8C-4ECA-9F79-EE7DE3E6C992}" type="presParOf" srcId="{DC0D5FC7-9FDE-4105-AC00-F3D2B1300C0E}" destId="{E4B0A47D-C049-4AA7-A903-8A7C90A11B7B}" srcOrd="2" destOrd="0" presId="urn:microsoft.com/office/officeart/2018/2/layout/IconLabelDescriptionList"/>
    <dgm:cxn modelId="{A47A5CAB-83BD-479B-B7E1-E80C2C98EEB8}" type="presParOf" srcId="{E4B0A47D-C049-4AA7-A903-8A7C90A11B7B}" destId="{06804C5F-055F-45C1-97CE-39E08D8D59BA}" srcOrd="0" destOrd="0" presId="urn:microsoft.com/office/officeart/2018/2/layout/IconLabelDescriptionList"/>
    <dgm:cxn modelId="{9E84F16E-F7B3-4B94-AB5A-0D216DAAED97}" type="presParOf" srcId="{E4B0A47D-C049-4AA7-A903-8A7C90A11B7B}" destId="{DB988321-B81B-4A2C-96ED-437370B76BBE}" srcOrd="1" destOrd="0" presId="urn:microsoft.com/office/officeart/2018/2/layout/IconLabelDescriptionList"/>
    <dgm:cxn modelId="{7EE7B385-D54E-4A54-A980-C8E4F0A4A06E}" type="presParOf" srcId="{E4B0A47D-C049-4AA7-A903-8A7C90A11B7B}" destId="{EE78A23A-1E7D-4505-837F-81EA41431BE0}" srcOrd="2" destOrd="0" presId="urn:microsoft.com/office/officeart/2018/2/layout/IconLabelDescriptionList"/>
    <dgm:cxn modelId="{262FFDEB-3F22-4331-9391-91D17822FBFA}" type="presParOf" srcId="{E4B0A47D-C049-4AA7-A903-8A7C90A11B7B}" destId="{9F49887A-5657-4484-9DE4-3E334F456836}" srcOrd="3" destOrd="0" presId="urn:microsoft.com/office/officeart/2018/2/layout/IconLabelDescriptionList"/>
    <dgm:cxn modelId="{E72E135D-2726-4EBA-BF62-E9F80284EAD2}" type="presParOf" srcId="{E4B0A47D-C049-4AA7-A903-8A7C90A11B7B}" destId="{F9010039-3371-4FED-9005-F0D4046660E3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D2FB82-B4BE-430B-97C0-B64D24BCFC7E}" type="doc">
      <dgm:prSet loTypeId="urn:microsoft.com/office/officeart/2018/2/layout/IconLabelDescriptionList" loCatId="icon" qsTypeId="urn:microsoft.com/office/officeart/2005/8/quickstyle/simple3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D4351AF-4AE3-44AC-AA7E-61CE54F74DB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3</a:t>
          </a:r>
        </a:p>
      </dgm:t>
    </dgm:pt>
    <dgm:pt modelId="{7F561BC7-6C2C-4411-BB33-6790A4CA161D}" type="parTrans" cxnId="{012A7765-BF14-4588-9692-90FBF0BA6AC4}">
      <dgm:prSet/>
      <dgm:spPr/>
      <dgm:t>
        <a:bodyPr/>
        <a:lstStyle/>
        <a:p>
          <a:endParaRPr lang="en-US"/>
        </a:p>
      </dgm:t>
    </dgm:pt>
    <dgm:pt modelId="{770AF9B9-361F-4924-9C18-EC0622A7A8A9}" type="sibTrans" cxnId="{012A7765-BF14-4588-9692-90FBF0BA6AC4}">
      <dgm:prSet/>
      <dgm:spPr/>
      <dgm:t>
        <a:bodyPr/>
        <a:lstStyle/>
        <a:p>
          <a:endParaRPr lang="en-US"/>
        </a:p>
      </dgm:t>
    </dgm:pt>
    <dgm:pt modelId="{1AD22ABC-5178-4ACD-A713-D5D9E1A5007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dirty="0">
              <a:latin typeface="Gill Sans MT" panose="020B0502020104020203"/>
              <a:ea typeface="+mn-ea"/>
              <a:cs typeface="+mn-cs"/>
            </a:rPr>
            <a:t>Inventory Management</a:t>
          </a:r>
          <a:endParaRPr lang="en-US" b="1" dirty="0"/>
        </a:p>
      </dgm:t>
    </dgm:pt>
    <dgm:pt modelId="{22C6643E-06FC-4E4A-89FA-6306C28B3056}" type="parTrans" cxnId="{3342426B-A858-4D47-B585-20F41F54F862}">
      <dgm:prSet/>
      <dgm:spPr/>
      <dgm:t>
        <a:bodyPr/>
        <a:lstStyle/>
        <a:p>
          <a:endParaRPr lang="en-US"/>
        </a:p>
      </dgm:t>
    </dgm:pt>
    <dgm:pt modelId="{55E25EC3-2040-4B8E-8B7E-506D2CD128FA}" type="sibTrans" cxnId="{3342426B-A858-4D47-B585-20F41F54F862}">
      <dgm:prSet/>
      <dgm:spPr/>
      <dgm:t>
        <a:bodyPr/>
        <a:lstStyle/>
        <a:p>
          <a:endParaRPr lang="en-US"/>
        </a:p>
      </dgm:t>
    </dgm:pt>
    <dgm:pt modelId="{D5AA983A-AB7E-4E17-9476-15602B6DF78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4</a:t>
          </a:r>
        </a:p>
      </dgm:t>
    </dgm:pt>
    <dgm:pt modelId="{5AA20234-1456-43EA-85B1-0DBE893076E7}" type="parTrans" cxnId="{0B5AB725-4162-40AC-AD50-66E5DD15EC50}">
      <dgm:prSet/>
      <dgm:spPr/>
      <dgm:t>
        <a:bodyPr/>
        <a:lstStyle/>
        <a:p>
          <a:endParaRPr lang="en-US"/>
        </a:p>
      </dgm:t>
    </dgm:pt>
    <dgm:pt modelId="{E7A0C4E8-DC20-4FA5-98CA-8E473A6B4CC9}" type="sibTrans" cxnId="{0B5AB725-4162-40AC-AD50-66E5DD15EC50}">
      <dgm:prSet/>
      <dgm:spPr/>
      <dgm:t>
        <a:bodyPr/>
        <a:lstStyle/>
        <a:p>
          <a:endParaRPr lang="en-US"/>
        </a:p>
      </dgm:t>
    </dgm:pt>
    <dgm:pt modelId="{7980290C-37A2-4FE3-AE78-9952E47E545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dirty="0">
              <a:latin typeface="Gill Sans MT" panose="020B0502020104020203"/>
              <a:ea typeface="+mn-ea"/>
              <a:cs typeface="+mn-cs"/>
            </a:rPr>
            <a:t>Appointment Scheduling</a:t>
          </a:r>
          <a:endParaRPr lang="en-US" b="1" dirty="0"/>
        </a:p>
      </dgm:t>
    </dgm:pt>
    <dgm:pt modelId="{9495CBD3-6D3E-4B57-B50D-7AD1519AC739}" type="parTrans" cxnId="{37946B67-EAF4-4EBF-81D1-BEAB04A89858}">
      <dgm:prSet/>
      <dgm:spPr/>
      <dgm:t>
        <a:bodyPr/>
        <a:lstStyle/>
        <a:p>
          <a:endParaRPr lang="en-US"/>
        </a:p>
      </dgm:t>
    </dgm:pt>
    <dgm:pt modelId="{B98450CC-E66E-43F0-84A4-D0A280641060}" type="sibTrans" cxnId="{37946B67-EAF4-4EBF-81D1-BEAB04A89858}">
      <dgm:prSet/>
      <dgm:spPr/>
      <dgm:t>
        <a:bodyPr/>
        <a:lstStyle/>
        <a:p>
          <a:endParaRPr lang="en-US"/>
        </a:p>
      </dgm:t>
    </dgm:pt>
    <dgm:pt modelId="{78782377-9DD9-4C07-BC52-F311A9AEF690}">
      <dgm:prSet/>
      <dgm:spPr/>
      <dgm:t>
        <a:bodyPr/>
        <a:lstStyle/>
        <a:p>
          <a:r>
            <a:rPr lang="en-IN">
              <a:latin typeface="Gill Sans MT" panose="020B0502020104020203"/>
              <a:ea typeface="+mn-ea"/>
              <a:cs typeface="+mn-cs"/>
            </a:rPr>
            <a:t>User inputs the Donor ID in order to book the appointment.</a:t>
          </a:r>
          <a:endParaRPr lang="en-US" dirty="0">
            <a:latin typeface="Gill Sans MT" panose="020B0502020104020203"/>
            <a:ea typeface="+mn-ea"/>
            <a:cs typeface="+mn-cs"/>
          </a:endParaRPr>
        </a:p>
      </dgm:t>
    </dgm:pt>
    <dgm:pt modelId="{FFCF5D87-77E7-485D-9D78-F5C7DB169F9D}" type="parTrans" cxnId="{57F19DC6-BB55-4281-99FE-A322F18C24A7}">
      <dgm:prSet/>
      <dgm:spPr/>
      <dgm:t>
        <a:bodyPr/>
        <a:lstStyle/>
        <a:p>
          <a:endParaRPr lang="en-IN"/>
        </a:p>
      </dgm:t>
    </dgm:pt>
    <dgm:pt modelId="{2CF6FFA9-D78F-4271-AD34-F3124873B29D}" type="sibTrans" cxnId="{57F19DC6-BB55-4281-99FE-A322F18C24A7}">
      <dgm:prSet/>
      <dgm:spPr/>
      <dgm:t>
        <a:bodyPr/>
        <a:lstStyle/>
        <a:p>
          <a:endParaRPr lang="en-IN"/>
        </a:p>
      </dgm:t>
    </dgm:pt>
    <dgm:pt modelId="{FE643AB1-1CF5-47A6-9766-26F4C913839A}">
      <dgm:prSet/>
      <dgm:spPr/>
      <dgm:t>
        <a:bodyPr/>
        <a:lstStyle/>
        <a:p>
          <a:r>
            <a:rPr lang="en-IN" dirty="0">
              <a:latin typeface="Gill Sans MT" panose="020B0502020104020203"/>
              <a:ea typeface="+mn-ea"/>
              <a:cs typeface="+mn-cs"/>
            </a:rPr>
            <a:t>User selects the preferred appointment and date of their choice</a:t>
          </a:r>
          <a:endParaRPr lang="en-IN" dirty="0"/>
        </a:p>
      </dgm:t>
    </dgm:pt>
    <dgm:pt modelId="{2E10EEE8-0BC5-4820-9736-D729ADCC2F8C}" type="parTrans" cxnId="{29A7741C-6673-47DB-B088-9A36B0E02CBD}">
      <dgm:prSet/>
      <dgm:spPr/>
      <dgm:t>
        <a:bodyPr/>
        <a:lstStyle/>
        <a:p>
          <a:endParaRPr lang="en-IN"/>
        </a:p>
      </dgm:t>
    </dgm:pt>
    <dgm:pt modelId="{2A8699CF-5F74-4AAD-B7D6-76700A38C280}" type="sibTrans" cxnId="{29A7741C-6673-47DB-B088-9A36B0E02CBD}">
      <dgm:prSet/>
      <dgm:spPr/>
      <dgm:t>
        <a:bodyPr/>
        <a:lstStyle/>
        <a:p>
          <a:endParaRPr lang="en-IN"/>
        </a:p>
      </dgm:t>
    </dgm:pt>
    <dgm:pt modelId="{93878708-B4E8-4B66-BC29-E51DE2C79C74}">
      <dgm:prSet/>
      <dgm:spPr/>
      <dgm:t>
        <a:bodyPr/>
        <a:lstStyle/>
        <a:p>
          <a:r>
            <a:rPr lang="en-IN"/>
            <a:t>The blood type of the User is noted along with the quantity.</a:t>
          </a:r>
          <a:endParaRPr lang="en-US" dirty="0"/>
        </a:p>
      </dgm:t>
    </dgm:pt>
    <dgm:pt modelId="{03C4CB4B-8E1B-436F-A945-406EE67CA2E3}" type="parTrans" cxnId="{FD207301-E513-4670-91AA-8877B2B684C7}">
      <dgm:prSet/>
      <dgm:spPr/>
      <dgm:t>
        <a:bodyPr/>
        <a:lstStyle/>
        <a:p>
          <a:endParaRPr lang="en-IN"/>
        </a:p>
      </dgm:t>
    </dgm:pt>
    <dgm:pt modelId="{F28D208C-98E3-4813-AEB9-A7D617C5BF7C}" type="sibTrans" cxnId="{FD207301-E513-4670-91AA-8877B2B684C7}">
      <dgm:prSet/>
      <dgm:spPr/>
      <dgm:t>
        <a:bodyPr/>
        <a:lstStyle/>
        <a:p>
          <a:endParaRPr lang="en-IN"/>
        </a:p>
      </dgm:t>
    </dgm:pt>
    <dgm:pt modelId="{AA43C693-F84A-4863-9053-D474F6C98C22}">
      <dgm:prSet/>
      <dgm:spPr/>
      <dgm:t>
        <a:bodyPr/>
        <a:lstStyle/>
        <a:p>
          <a:r>
            <a:rPr lang="en-IN" dirty="0"/>
            <a:t>An expiration date is set in order to prevent unnecessary wastage of blood.</a:t>
          </a:r>
        </a:p>
      </dgm:t>
    </dgm:pt>
    <dgm:pt modelId="{5AD17268-8926-4186-B322-DD9EECFCB359}" type="parTrans" cxnId="{C4DF5104-8713-44A5-8E31-FF89231B7DB2}">
      <dgm:prSet/>
      <dgm:spPr/>
      <dgm:t>
        <a:bodyPr/>
        <a:lstStyle/>
        <a:p>
          <a:endParaRPr lang="en-IN"/>
        </a:p>
      </dgm:t>
    </dgm:pt>
    <dgm:pt modelId="{1B5E2E96-FE83-4CBD-9032-AEE3A2929B81}" type="sibTrans" cxnId="{C4DF5104-8713-44A5-8E31-FF89231B7DB2}">
      <dgm:prSet/>
      <dgm:spPr/>
      <dgm:t>
        <a:bodyPr/>
        <a:lstStyle/>
        <a:p>
          <a:endParaRPr lang="en-IN"/>
        </a:p>
      </dgm:t>
    </dgm:pt>
    <dgm:pt modelId="{DC0D5FC7-9FDE-4105-AC00-F3D2B1300C0E}" type="pres">
      <dgm:prSet presAssocID="{86D2FB82-B4BE-430B-97C0-B64D24BCFC7E}" presName="root" presStyleCnt="0">
        <dgm:presLayoutVars>
          <dgm:dir/>
          <dgm:resizeHandles val="exact"/>
        </dgm:presLayoutVars>
      </dgm:prSet>
      <dgm:spPr/>
    </dgm:pt>
    <dgm:pt modelId="{AD48BB60-2C73-454F-9541-9C01A248EF11}" type="pres">
      <dgm:prSet presAssocID="{BD4351AF-4AE3-44AC-AA7E-61CE54F74DBE}" presName="compNode" presStyleCnt="0"/>
      <dgm:spPr/>
    </dgm:pt>
    <dgm:pt modelId="{530C73C6-BC93-41ED-B19F-66F3E73E10D7}" type="pres">
      <dgm:prSet presAssocID="{BD4351AF-4AE3-44AC-AA7E-61CE54F74DB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Clipboard Partially Checked with solid fill"/>
        </a:ext>
      </dgm:extLst>
    </dgm:pt>
    <dgm:pt modelId="{32EBFB3F-593B-49B6-9312-2621167BC08C}" type="pres">
      <dgm:prSet presAssocID="{BD4351AF-4AE3-44AC-AA7E-61CE54F74DBE}" presName="iconSpace" presStyleCnt="0"/>
      <dgm:spPr/>
    </dgm:pt>
    <dgm:pt modelId="{4BD1CDFF-7954-4C28-8473-7459A770451A}" type="pres">
      <dgm:prSet presAssocID="{BD4351AF-4AE3-44AC-AA7E-61CE54F74DBE}" presName="parTx" presStyleLbl="revTx" presStyleIdx="0" presStyleCnt="4">
        <dgm:presLayoutVars>
          <dgm:chMax val="0"/>
          <dgm:chPref val="0"/>
        </dgm:presLayoutVars>
      </dgm:prSet>
      <dgm:spPr/>
    </dgm:pt>
    <dgm:pt modelId="{FDF52809-5DBB-47CF-BEEA-94BC13B180D7}" type="pres">
      <dgm:prSet presAssocID="{BD4351AF-4AE3-44AC-AA7E-61CE54F74DBE}" presName="txSpace" presStyleCnt="0"/>
      <dgm:spPr/>
    </dgm:pt>
    <dgm:pt modelId="{0001D240-4B23-4DFA-8A69-044186E38D86}" type="pres">
      <dgm:prSet presAssocID="{BD4351AF-4AE3-44AC-AA7E-61CE54F74DBE}" presName="desTx" presStyleLbl="revTx" presStyleIdx="1" presStyleCnt="4">
        <dgm:presLayoutVars/>
      </dgm:prSet>
      <dgm:spPr/>
    </dgm:pt>
    <dgm:pt modelId="{DF821977-309A-4231-97A0-261EE5A6F430}" type="pres">
      <dgm:prSet presAssocID="{770AF9B9-361F-4924-9C18-EC0622A7A8A9}" presName="sibTrans" presStyleCnt="0"/>
      <dgm:spPr/>
    </dgm:pt>
    <dgm:pt modelId="{E4B0A47D-C049-4AA7-A903-8A7C90A11B7B}" type="pres">
      <dgm:prSet presAssocID="{D5AA983A-AB7E-4E17-9476-15602B6DF78A}" presName="compNode" presStyleCnt="0"/>
      <dgm:spPr/>
    </dgm:pt>
    <dgm:pt modelId="{06804C5F-055F-45C1-97CE-39E08D8D59BA}" type="pres">
      <dgm:prSet presAssocID="{D5AA983A-AB7E-4E17-9476-15602B6DF78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Daily calendar with solid fill"/>
        </a:ext>
      </dgm:extLst>
    </dgm:pt>
    <dgm:pt modelId="{DB988321-B81B-4A2C-96ED-437370B76BBE}" type="pres">
      <dgm:prSet presAssocID="{D5AA983A-AB7E-4E17-9476-15602B6DF78A}" presName="iconSpace" presStyleCnt="0"/>
      <dgm:spPr/>
    </dgm:pt>
    <dgm:pt modelId="{EE78A23A-1E7D-4505-837F-81EA41431BE0}" type="pres">
      <dgm:prSet presAssocID="{D5AA983A-AB7E-4E17-9476-15602B6DF78A}" presName="parTx" presStyleLbl="revTx" presStyleIdx="2" presStyleCnt="4">
        <dgm:presLayoutVars>
          <dgm:chMax val="0"/>
          <dgm:chPref val="0"/>
        </dgm:presLayoutVars>
      </dgm:prSet>
      <dgm:spPr/>
    </dgm:pt>
    <dgm:pt modelId="{9F49887A-5657-4484-9DE4-3E334F456836}" type="pres">
      <dgm:prSet presAssocID="{D5AA983A-AB7E-4E17-9476-15602B6DF78A}" presName="txSpace" presStyleCnt="0"/>
      <dgm:spPr/>
    </dgm:pt>
    <dgm:pt modelId="{F9010039-3371-4FED-9005-F0D4046660E3}" type="pres">
      <dgm:prSet presAssocID="{D5AA983A-AB7E-4E17-9476-15602B6DF78A}" presName="desTx" presStyleLbl="revTx" presStyleIdx="3" presStyleCnt="4">
        <dgm:presLayoutVars/>
      </dgm:prSet>
      <dgm:spPr/>
    </dgm:pt>
  </dgm:ptLst>
  <dgm:cxnLst>
    <dgm:cxn modelId="{FD207301-E513-4670-91AA-8877B2B684C7}" srcId="{1AD22ABC-5178-4ACD-A713-D5D9E1A50078}" destId="{93878708-B4E8-4B66-BC29-E51DE2C79C74}" srcOrd="0" destOrd="0" parTransId="{03C4CB4B-8E1B-436F-A945-406EE67CA2E3}" sibTransId="{F28D208C-98E3-4813-AEB9-A7D617C5BF7C}"/>
    <dgm:cxn modelId="{C4DF5104-8713-44A5-8E31-FF89231B7DB2}" srcId="{1AD22ABC-5178-4ACD-A713-D5D9E1A50078}" destId="{AA43C693-F84A-4863-9053-D474F6C98C22}" srcOrd="1" destOrd="0" parTransId="{5AD17268-8926-4186-B322-DD9EECFCB359}" sibTransId="{1B5E2E96-FE83-4CBD-9032-AEE3A2929B81}"/>
    <dgm:cxn modelId="{29A7741C-6673-47DB-B088-9A36B0E02CBD}" srcId="{7980290C-37A2-4FE3-AE78-9952E47E545D}" destId="{FE643AB1-1CF5-47A6-9766-26F4C913839A}" srcOrd="1" destOrd="0" parTransId="{2E10EEE8-0BC5-4820-9736-D729ADCC2F8C}" sibTransId="{2A8699CF-5F74-4AAD-B7D6-76700A38C280}"/>
    <dgm:cxn modelId="{FBFEBE1C-564E-4328-A3F9-1A4805284270}" type="presOf" srcId="{78782377-9DD9-4C07-BC52-F311A9AEF690}" destId="{F9010039-3371-4FED-9005-F0D4046660E3}" srcOrd="0" destOrd="1" presId="urn:microsoft.com/office/officeart/2018/2/layout/IconLabelDescriptionList"/>
    <dgm:cxn modelId="{0B5AB725-4162-40AC-AD50-66E5DD15EC50}" srcId="{86D2FB82-B4BE-430B-97C0-B64D24BCFC7E}" destId="{D5AA983A-AB7E-4E17-9476-15602B6DF78A}" srcOrd="1" destOrd="0" parTransId="{5AA20234-1456-43EA-85B1-0DBE893076E7}" sibTransId="{E7A0C4E8-DC20-4FA5-98CA-8E473A6B4CC9}"/>
    <dgm:cxn modelId="{0FD46A28-A6C2-4674-8373-4DF5C935CA70}" type="presOf" srcId="{D5AA983A-AB7E-4E17-9476-15602B6DF78A}" destId="{EE78A23A-1E7D-4505-837F-81EA41431BE0}" srcOrd="0" destOrd="0" presId="urn:microsoft.com/office/officeart/2018/2/layout/IconLabelDescriptionList"/>
    <dgm:cxn modelId="{012A7765-BF14-4588-9692-90FBF0BA6AC4}" srcId="{86D2FB82-B4BE-430B-97C0-B64D24BCFC7E}" destId="{BD4351AF-4AE3-44AC-AA7E-61CE54F74DBE}" srcOrd="0" destOrd="0" parTransId="{7F561BC7-6C2C-4411-BB33-6790A4CA161D}" sibTransId="{770AF9B9-361F-4924-9C18-EC0622A7A8A9}"/>
    <dgm:cxn modelId="{37946B67-EAF4-4EBF-81D1-BEAB04A89858}" srcId="{D5AA983A-AB7E-4E17-9476-15602B6DF78A}" destId="{7980290C-37A2-4FE3-AE78-9952E47E545D}" srcOrd="0" destOrd="0" parTransId="{9495CBD3-6D3E-4B57-B50D-7AD1519AC739}" sibTransId="{B98450CC-E66E-43F0-84A4-D0A280641060}"/>
    <dgm:cxn modelId="{3342426B-A858-4D47-B585-20F41F54F862}" srcId="{BD4351AF-4AE3-44AC-AA7E-61CE54F74DBE}" destId="{1AD22ABC-5178-4ACD-A713-D5D9E1A50078}" srcOrd="0" destOrd="0" parTransId="{22C6643E-06FC-4E4A-89FA-6306C28B3056}" sibTransId="{55E25EC3-2040-4B8E-8B7E-506D2CD128FA}"/>
    <dgm:cxn modelId="{40FE8350-DD80-4BEB-AFDF-250F17B25E74}" type="presOf" srcId="{93878708-B4E8-4B66-BC29-E51DE2C79C74}" destId="{0001D240-4B23-4DFA-8A69-044186E38D86}" srcOrd="0" destOrd="1" presId="urn:microsoft.com/office/officeart/2018/2/layout/IconLabelDescriptionList"/>
    <dgm:cxn modelId="{C9B40E72-7C30-4B42-999C-B7088C1D1312}" type="presOf" srcId="{1AD22ABC-5178-4ACD-A713-D5D9E1A50078}" destId="{0001D240-4B23-4DFA-8A69-044186E38D86}" srcOrd="0" destOrd="0" presId="urn:microsoft.com/office/officeart/2018/2/layout/IconLabelDescriptionList"/>
    <dgm:cxn modelId="{140A8C55-3D89-40A1-A781-5564ABBEACF9}" type="presOf" srcId="{86D2FB82-B4BE-430B-97C0-B64D24BCFC7E}" destId="{DC0D5FC7-9FDE-4105-AC00-F3D2B1300C0E}" srcOrd="0" destOrd="0" presId="urn:microsoft.com/office/officeart/2018/2/layout/IconLabelDescriptionList"/>
    <dgm:cxn modelId="{A135E5AE-84CA-410E-BB17-A7EB0BC18F11}" type="presOf" srcId="{BD4351AF-4AE3-44AC-AA7E-61CE54F74DBE}" destId="{4BD1CDFF-7954-4C28-8473-7459A770451A}" srcOrd="0" destOrd="0" presId="urn:microsoft.com/office/officeart/2018/2/layout/IconLabelDescriptionList"/>
    <dgm:cxn modelId="{D57D77AF-031C-4F30-885C-6E322049DFE5}" type="presOf" srcId="{FE643AB1-1CF5-47A6-9766-26F4C913839A}" destId="{F9010039-3371-4FED-9005-F0D4046660E3}" srcOrd="0" destOrd="2" presId="urn:microsoft.com/office/officeart/2018/2/layout/IconLabelDescriptionList"/>
    <dgm:cxn modelId="{52CC28B1-0867-488E-B0EA-F740D22D7676}" type="presOf" srcId="{7980290C-37A2-4FE3-AE78-9952E47E545D}" destId="{F9010039-3371-4FED-9005-F0D4046660E3}" srcOrd="0" destOrd="0" presId="urn:microsoft.com/office/officeart/2018/2/layout/IconLabelDescriptionList"/>
    <dgm:cxn modelId="{57F19DC6-BB55-4281-99FE-A322F18C24A7}" srcId="{7980290C-37A2-4FE3-AE78-9952E47E545D}" destId="{78782377-9DD9-4C07-BC52-F311A9AEF690}" srcOrd="0" destOrd="0" parTransId="{FFCF5D87-77E7-485D-9D78-F5C7DB169F9D}" sibTransId="{2CF6FFA9-D78F-4271-AD34-F3124873B29D}"/>
    <dgm:cxn modelId="{B470C8CF-446B-4053-B812-F12252CC060E}" type="presOf" srcId="{AA43C693-F84A-4863-9053-D474F6C98C22}" destId="{0001D240-4B23-4DFA-8A69-044186E38D86}" srcOrd="0" destOrd="2" presId="urn:microsoft.com/office/officeart/2018/2/layout/IconLabelDescriptionList"/>
    <dgm:cxn modelId="{8206D0A5-535E-4896-8500-EC0C06B73945}" type="presParOf" srcId="{DC0D5FC7-9FDE-4105-AC00-F3D2B1300C0E}" destId="{AD48BB60-2C73-454F-9541-9C01A248EF11}" srcOrd="0" destOrd="0" presId="urn:microsoft.com/office/officeart/2018/2/layout/IconLabelDescriptionList"/>
    <dgm:cxn modelId="{E348A0BE-00E2-4C90-9E52-B47BF357DEEA}" type="presParOf" srcId="{AD48BB60-2C73-454F-9541-9C01A248EF11}" destId="{530C73C6-BC93-41ED-B19F-66F3E73E10D7}" srcOrd="0" destOrd="0" presId="urn:microsoft.com/office/officeart/2018/2/layout/IconLabelDescriptionList"/>
    <dgm:cxn modelId="{E4185F6B-2EDE-40B5-BE2F-4344EE70B316}" type="presParOf" srcId="{AD48BB60-2C73-454F-9541-9C01A248EF11}" destId="{32EBFB3F-593B-49B6-9312-2621167BC08C}" srcOrd="1" destOrd="0" presId="urn:microsoft.com/office/officeart/2018/2/layout/IconLabelDescriptionList"/>
    <dgm:cxn modelId="{9C63F2A4-B68F-478C-956D-2839AEEC75B6}" type="presParOf" srcId="{AD48BB60-2C73-454F-9541-9C01A248EF11}" destId="{4BD1CDFF-7954-4C28-8473-7459A770451A}" srcOrd="2" destOrd="0" presId="urn:microsoft.com/office/officeart/2018/2/layout/IconLabelDescriptionList"/>
    <dgm:cxn modelId="{E3C83F0E-9B7A-4917-8CB1-CF5096D718C6}" type="presParOf" srcId="{AD48BB60-2C73-454F-9541-9C01A248EF11}" destId="{FDF52809-5DBB-47CF-BEEA-94BC13B180D7}" srcOrd="3" destOrd="0" presId="urn:microsoft.com/office/officeart/2018/2/layout/IconLabelDescriptionList"/>
    <dgm:cxn modelId="{FEB0F14F-35EB-47F8-8903-FC0F0EBAD1D1}" type="presParOf" srcId="{AD48BB60-2C73-454F-9541-9C01A248EF11}" destId="{0001D240-4B23-4DFA-8A69-044186E38D86}" srcOrd="4" destOrd="0" presId="urn:microsoft.com/office/officeart/2018/2/layout/IconLabelDescriptionList"/>
    <dgm:cxn modelId="{F28236A5-AAE6-4B40-8B19-874F04928CF3}" type="presParOf" srcId="{DC0D5FC7-9FDE-4105-AC00-F3D2B1300C0E}" destId="{DF821977-309A-4231-97A0-261EE5A6F430}" srcOrd="1" destOrd="0" presId="urn:microsoft.com/office/officeart/2018/2/layout/IconLabelDescriptionList"/>
    <dgm:cxn modelId="{957DA917-3C8C-4ECA-9F79-EE7DE3E6C992}" type="presParOf" srcId="{DC0D5FC7-9FDE-4105-AC00-F3D2B1300C0E}" destId="{E4B0A47D-C049-4AA7-A903-8A7C90A11B7B}" srcOrd="2" destOrd="0" presId="urn:microsoft.com/office/officeart/2018/2/layout/IconLabelDescriptionList"/>
    <dgm:cxn modelId="{A47A5CAB-83BD-479B-B7E1-E80C2C98EEB8}" type="presParOf" srcId="{E4B0A47D-C049-4AA7-A903-8A7C90A11B7B}" destId="{06804C5F-055F-45C1-97CE-39E08D8D59BA}" srcOrd="0" destOrd="0" presId="urn:microsoft.com/office/officeart/2018/2/layout/IconLabelDescriptionList"/>
    <dgm:cxn modelId="{9E84F16E-F7B3-4B94-AB5A-0D216DAAED97}" type="presParOf" srcId="{E4B0A47D-C049-4AA7-A903-8A7C90A11B7B}" destId="{DB988321-B81B-4A2C-96ED-437370B76BBE}" srcOrd="1" destOrd="0" presId="urn:microsoft.com/office/officeart/2018/2/layout/IconLabelDescriptionList"/>
    <dgm:cxn modelId="{7EE7B385-D54E-4A54-A980-C8E4F0A4A06E}" type="presParOf" srcId="{E4B0A47D-C049-4AA7-A903-8A7C90A11B7B}" destId="{EE78A23A-1E7D-4505-837F-81EA41431BE0}" srcOrd="2" destOrd="0" presId="urn:microsoft.com/office/officeart/2018/2/layout/IconLabelDescriptionList"/>
    <dgm:cxn modelId="{262FFDEB-3F22-4331-9391-91D17822FBFA}" type="presParOf" srcId="{E4B0A47D-C049-4AA7-A903-8A7C90A11B7B}" destId="{9F49887A-5657-4484-9DE4-3E334F456836}" srcOrd="3" destOrd="0" presId="urn:microsoft.com/office/officeart/2018/2/layout/IconLabelDescriptionList"/>
    <dgm:cxn modelId="{E72E135D-2726-4EBA-BF62-E9F80284EAD2}" type="presParOf" srcId="{E4B0A47D-C049-4AA7-A903-8A7C90A11B7B}" destId="{F9010039-3371-4FED-9005-F0D4046660E3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A0FCA59-9E39-4346-8A77-F93919F55253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B6CCF1-78E0-439F-8305-0CFA9FFD23BA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Front End – HTML and CSS</a:t>
          </a:r>
          <a:endParaRPr lang="en-US"/>
        </a:p>
      </dgm:t>
    </dgm:pt>
    <dgm:pt modelId="{90C744DC-DA8C-487C-A6DB-9AB31379AE3F}" type="parTrans" cxnId="{7CA3298F-4F14-4C9C-98B4-F15E2368A5A1}">
      <dgm:prSet/>
      <dgm:spPr/>
      <dgm:t>
        <a:bodyPr/>
        <a:lstStyle/>
        <a:p>
          <a:endParaRPr lang="en-US"/>
        </a:p>
      </dgm:t>
    </dgm:pt>
    <dgm:pt modelId="{2B210F95-329C-4293-9F42-2A81FD7FAD99}" type="sibTrans" cxnId="{7CA3298F-4F14-4C9C-98B4-F15E2368A5A1}">
      <dgm:prSet/>
      <dgm:spPr/>
      <dgm:t>
        <a:bodyPr/>
        <a:lstStyle/>
        <a:p>
          <a:endParaRPr lang="en-US"/>
        </a:p>
      </dgm:t>
    </dgm:pt>
    <dgm:pt modelId="{44E307ED-B08B-448A-AB0F-B2E74DB4316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Back End – Java</a:t>
          </a:r>
          <a:endParaRPr lang="en-US"/>
        </a:p>
      </dgm:t>
    </dgm:pt>
    <dgm:pt modelId="{3190018F-123F-4A01-8A9B-01F99FE87C8A}" type="parTrans" cxnId="{462D27CF-BD9C-4016-BC00-185A78612C07}">
      <dgm:prSet/>
      <dgm:spPr/>
      <dgm:t>
        <a:bodyPr/>
        <a:lstStyle/>
        <a:p>
          <a:endParaRPr lang="en-US"/>
        </a:p>
      </dgm:t>
    </dgm:pt>
    <dgm:pt modelId="{C723A1FD-979E-4F12-9E21-8EF9491FABC2}" type="sibTrans" cxnId="{462D27CF-BD9C-4016-BC00-185A78612C07}">
      <dgm:prSet/>
      <dgm:spPr/>
      <dgm:t>
        <a:bodyPr/>
        <a:lstStyle/>
        <a:p>
          <a:endParaRPr lang="en-US"/>
        </a:p>
      </dgm:t>
    </dgm:pt>
    <dgm:pt modelId="{00A8484C-EBD3-4654-BB6B-9FA8F200D33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Database – MySQL</a:t>
          </a:r>
          <a:endParaRPr lang="en-US"/>
        </a:p>
      </dgm:t>
    </dgm:pt>
    <dgm:pt modelId="{2C54B98C-F965-4E89-ABA0-0B0F75FC1F8E}" type="parTrans" cxnId="{BED8449A-4AD6-4367-B534-AB104549D9DA}">
      <dgm:prSet/>
      <dgm:spPr/>
      <dgm:t>
        <a:bodyPr/>
        <a:lstStyle/>
        <a:p>
          <a:endParaRPr lang="en-US"/>
        </a:p>
      </dgm:t>
    </dgm:pt>
    <dgm:pt modelId="{8FAFA51F-A4B5-4B29-BBB1-2368336D5BF6}" type="sibTrans" cxnId="{BED8449A-4AD6-4367-B534-AB104549D9DA}">
      <dgm:prSet/>
      <dgm:spPr/>
      <dgm:t>
        <a:bodyPr/>
        <a:lstStyle/>
        <a:p>
          <a:endParaRPr lang="en-US"/>
        </a:p>
      </dgm:t>
    </dgm:pt>
    <dgm:pt modelId="{A871F4CA-07AF-4E61-8D37-CFF05F69507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Other Tools – </a:t>
          </a:r>
          <a:r>
            <a:rPr lang="en-IN" dirty="0" err="1"/>
            <a:t>Netbeans</a:t>
          </a:r>
          <a:r>
            <a:rPr lang="en-IN" dirty="0"/>
            <a:t> IDE</a:t>
          </a:r>
          <a:endParaRPr lang="en-US" dirty="0"/>
        </a:p>
      </dgm:t>
    </dgm:pt>
    <dgm:pt modelId="{66F90422-919C-4CC8-8395-5D49B438BE2E}" type="parTrans" cxnId="{1AAAC539-FE01-48C9-8742-D7800E66A983}">
      <dgm:prSet/>
      <dgm:spPr/>
      <dgm:t>
        <a:bodyPr/>
        <a:lstStyle/>
        <a:p>
          <a:endParaRPr lang="en-US"/>
        </a:p>
      </dgm:t>
    </dgm:pt>
    <dgm:pt modelId="{E78D4A28-23E3-4FB7-A416-8145B3637870}" type="sibTrans" cxnId="{1AAAC539-FE01-48C9-8742-D7800E66A983}">
      <dgm:prSet/>
      <dgm:spPr/>
      <dgm:t>
        <a:bodyPr/>
        <a:lstStyle/>
        <a:p>
          <a:endParaRPr lang="en-US"/>
        </a:p>
      </dgm:t>
    </dgm:pt>
    <dgm:pt modelId="{396B4ADA-B29A-4EE5-B807-02E0F044D35E}" type="pres">
      <dgm:prSet presAssocID="{6A0FCA59-9E39-4346-8A77-F93919F55253}" presName="root" presStyleCnt="0">
        <dgm:presLayoutVars>
          <dgm:dir/>
          <dgm:resizeHandles val="exact"/>
        </dgm:presLayoutVars>
      </dgm:prSet>
      <dgm:spPr/>
    </dgm:pt>
    <dgm:pt modelId="{EEE82A8B-EFF1-4AD1-AF20-DB348ABB69D7}" type="pres">
      <dgm:prSet presAssocID="{B0B6CCF1-78E0-439F-8305-0CFA9FFD23BA}" presName="compNode" presStyleCnt="0"/>
      <dgm:spPr/>
    </dgm:pt>
    <dgm:pt modelId="{E435FB13-F3E3-4FFC-AA33-54418326B699}" type="pres">
      <dgm:prSet presAssocID="{B0B6CCF1-78E0-439F-8305-0CFA9FFD23B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337E399-0729-4F2A-8120-6B672F139E67}" type="pres">
      <dgm:prSet presAssocID="{B0B6CCF1-78E0-439F-8305-0CFA9FFD23BA}" presName="spaceRect" presStyleCnt="0"/>
      <dgm:spPr/>
    </dgm:pt>
    <dgm:pt modelId="{E554D7F9-1A7A-415C-BECE-D1A614156C8C}" type="pres">
      <dgm:prSet presAssocID="{B0B6CCF1-78E0-439F-8305-0CFA9FFD23BA}" presName="textRect" presStyleLbl="revTx" presStyleIdx="0" presStyleCnt="4">
        <dgm:presLayoutVars>
          <dgm:chMax val="1"/>
          <dgm:chPref val="1"/>
        </dgm:presLayoutVars>
      </dgm:prSet>
      <dgm:spPr/>
    </dgm:pt>
    <dgm:pt modelId="{D3631109-16D7-40C7-B3F1-3F1FDA00CDC7}" type="pres">
      <dgm:prSet presAssocID="{2B210F95-329C-4293-9F42-2A81FD7FAD99}" presName="sibTrans" presStyleCnt="0"/>
      <dgm:spPr/>
    </dgm:pt>
    <dgm:pt modelId="{D1035535-6849-4B08-90E9-49462CA8421B}" type="pres">
      <dgm:prSet presAssocID="{44E307ED-B08B-448A-AB0F-B2E74DB43168}" presName="compNode" presStyleCnt="0"/>
      <dgm:spPr/>
    </dgm:pt>
    <dgm:pt modelId="{7564D3BB-4002-4512-99DD-20C5F271742C}" type="pres">
      <dgm:prSet presAssocID="{44E307ED-B08B-448A-AB0F-B2E74DB4316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2E898093-330E-4AD5-AF77-59663DC0E69E}" type="pres">
      <dgm:prSet presAssocID="{44E307ED-B08B-448A-AB0F-B2E74DB43168}" presName="spaceRect" presStyleCnt="0"/>
      <dgm:spPr/>
    </dgm:pt>
    <dgm:pt modelId="{B9C490C6-65F9-4F6F-B7E5-1B98C8623261}" type="pres">
      <dgm:prSet presAssocID="{44E307ED-B08B-448A-AB0F-B2E74DB43168}" presName="textRect" presStyleLbl="revTx" presStyleIdx="1" presStyleCnt="4">
        <dgm:presLayoutVars>
          <dgm:chMax val="1"/>
          <dgm:chPref val="1"/>
        </dgm:presLayoutVars>
      </dgm:prSet>
      <dgm:spPr/>
    </dgm:pt>
    <dgm:pt modelId="{F9256D09-F12D-483C-953A-092AD34E5A83}" type="pres">
      <dgm:prSet presAssocID="{C723A1FD-979E-4F12-9E21-8EF9491FABC2}" presName="sibTrans" presStyleCnt="0"/>
      <dgm:spPr/>
    </dgm:pt>
    <dgm:pt modelId="{FEF44B20-CD68-46F1-B1C7-5E5540A47CFC}" type="pres">
      <dgm:prSet presAssocID="{00A8484C-EBD3-4654-BB6B-9FA8F200D339}" presName="compNode" presStyleCnt="0"/>
      <dgm:spPr/>
    </dgm:pt>
    <dgm:pt modelId="{570B33C2-2BD8-40EF-B4E6-3666BC5D464B}" type="pres">
      <dgm:prSet presAssocID="{00A8484C-EBD3-4654-BB6B-9FA8F200D33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3F035C0-F961-497F-8CB0-F99AEC423809}" type="pres">
      <dgm:prSet presAssocID="{00A8484C-EBD3-4654-BB6B-9FA8F200D339}" presName="spaceRect" presStyleCnt="0"/>
      <dgm:spPr/>
    </dgm:pt>
    <dgm:pt modelId="{AE25656D-0AA1-4631-9D8F-8EE665D9CE56}" type="pres">
      <dgm:prSet presAssocID="{00A8484C-EBD3-4654-BB6B-9FA8F200D339}" presName="textRect" presStyleLbl="revTx" presStyleIdx="2" presStyleCnt="4">
        <dgm:presLayoutVars>
          <dgm:chMax val="1"/>
          <dgm:chPref val="1"/>
        </dgm:presLayoutVars>
      </dgm:prSet>
      <dgm:spPr/>
    </dgm:pt>
    <dgm:pt modelId="{3D1F1CD2-826F-4417-8C38-DFD0980ED348}" type="pres">
      <dgm:prSet presAssocID="{8FAFA51F-A4B5-4B29-BBB1-2368336D5BF6}" presName="sibTrans" presStyleCnt="0"/>
      <dgm:spPr/>
    </dgm:pt>
    <dgm:pt modelId="{E831D024-B1FC-43A4-A690-8A6567A095CD}" type="pres">
      <dgm:prSet presAssocID="{A871F4CA-07AF-4E61-8D37-CFF05F695073}" presName="compNode" presStyleCnt="0"/>
      <dgm:spPr/>
    </dgm:pt>
    <dgm:pt modelId="{974C4C28-005F-4D14-85EA-85835CC83DB4}" type="pres">
      <dgm:prSet presAssocID="{A871F4CA-07AF-4E61-8D37-CFF05F69507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FC919882-2A11-4C64-99A2-0F08B413D797}" type="pres">
      <dgm:prSet presAssocID="{A871F4CA-07AF-4E61-8D37-CFF05F695073}" presName="spaceRect" presStyleCnt="0"/>
      <dgm:spPr/>
    </dgm:pt>
    <dgm:pt modelId="{E4FA0D74-BA5E-4A37-824D-A41DEFB875B5}" type="pres">
      <dgm:prSet presAssocID="{A871F4CA-07AF-4E61-8D37-CFF05F69507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7AF0C16-2AFC-4C61-826E-7CED9E712416}" type="presOf" srcId="{00A8484C-EBD3-4654-BB6B-9FA8F200D339}" destId="{AE25656D-0AA1-4631-9D8F-8EE665D9CE56}" srcOrd="0" destOrd="0" presId="urn:microsoft.com/office/officeart/2018/2/layout/IconLabelList"/>
    <dgm:cxn modelId="{BDD53118-5745-4225-A504-79D1FBD76F0D}" type="presOf" srcId="{44E307ED-B08B-448A-AB0F-B2E74DB43168}" destId="{B9C490C6-65F9-4F6F-B7E5-1B98C8623261}" srcOrd="0" destOrd="0" presId="urn:microsoft.com/office/officeart/2018/2/layout/IconLabelList"/>
    <dgm:cxn modelId="{1AAAC539-FE01-48C9-8742-D7800E66A983}" srcId="{6A0FCA59-9E39-4346-8A77-F93919F55253}" destId="{A871F4CA-07AF-4E61-8D37-CFF05F695073}" srcOrd="3" destOrd="0" parTransId="{66F90422-919C-4CC8-8395-5D49B438BE2E}" sibTransId="{E78D4A28-23E3-4FB7-A416-8145B3637870}"/>
    <dgm:cxn modelId="{A0EB2660-2F86-4E97-A07F-4BEAB08D7BA7}" type="presOf" srcId="{6A0FCA59-9E39-4346-8A77-F93919F55253}" destId="{396B4ADA-B29A-4EE5-B807-02E0F044D35E}" srcOrd="0" destOrd="0" presId="urn:microsoft.com/office/officeart/2018/2/layout/IconLabelList"/>
    <dgm:cxn modelId="{AF8CAD45-92F4-47C9-B2E0-D89BCC76AA5F}" type="presOf" srcId="{A871F4CA-07AF-4E61-8D37-CFF05F695073}" destId="{E4FA0D74-BA5E-4A37-824D-A41DEFB875B5}" srcOrd="0" destOrd="0" presId="urn:microsoft.com/office/officeart/2018/2/layout/IconLabelList"/>
    <dgm:cxn modelId="{7CA3298F-4F14-4C9C-98B4-F15E2368A5A1}" srcId="{6A0FCA59-9E39-4346-8A77-F93919F55253}" destId="{B0B6CCF1-78E0-439F-8305-0CFA9FFD23BA}" srcOrd="0" destOrd="0" parTransId="{90C744DC-DA8C-487C-A6DB-9AB31379AE3F}" sibTransId="{2B210F95-329C-4293-9F42-2A81FD7FAD99}"/>
    <dgm:cxn modelId="{BED8449A-4AD6-4367-B534-AB104549D9DA}" srcId="{6A0FCA59-9E39-4346-8A77-F93919F55253}" destId="{00A8484C-EBD3-4654-BB6B-9FA8F200D339}" srcOrd="2" destOrd="0" parTransId="{2C54B98C-F965-4E89-ABA0-0B0F75FC1F8E}" sibTransId="{8FAFA51F-A4B5-4B29-BBB1-2368336D5BF6}"/>
    <dgm:cxn modelId="{462D27CF-BD9C-4016-BC00-185A78612C07}" srcId="{6A0FCA59-9E39-4346-8A77-F93919F55253}" destId="{44E307ED-B08B-448A-AB0F-B2E74DB43168}" srcOrd="1" destOrd="0" parTransId="{3190018F-123F-4A01-8A9B-01F99FE87C8A}" sibTransId="{C723A1FD-979E-4F12-9E21-8EF9491FABC2}"/>
    <dgm:cxn modelId="{7FFF7BF8-376F-4871-A8E2-B6585CEDBD54}" type="presOf" srcId="{B0B6CCF1-78E0-439F-8305-0CFA9FFD23BA}" destId="{E554D7F9-1A7A-415C-BECE-D1A614156C8C}" srcOrd="0" destOrd="0" presId="urn:microsoft.com/office/officeart/2018/2/layout/IconLabelList"/>
    <dgm:cxn modelId="{F5FA1455-E307-4FF7-B1DF-FF6EC5B38E76}" type="presParOf" srcId="{396B4ADA-B29A-4EE5-B807-02E0F044D35E}" destId="{EEE82A8B-EFF1-4AD1-AF20-DB348ABB69D7}" srcOrd="0" destOrd="0" presId="urn:microsoft.com/office/officeart/2018/2/layout/IconLabelList"/>
    <dgm:cxn modelId="{ECEBA29E-EEF3-4BD7-8A1F-B1F6087DAA0F}" type="presParOf" srcId="{EEE82A8B-EFF1-4AD1-AF20-DB348ABB69D7}" destId="{E435FB13-F3E3-4FFC-AA33-54418326B699}" srcOrd="0" destOrd="0" presId="urn:microsoft.com/office/officeart/2018/2/layout/IconLabelList"/>
    <dgm:cxn modelId="{CB8A72C0-A804-4E4D-AC56-C835DB8F98A4}" type="presParOf" srcId="{EEE82A8B-EFF1-4AD1-AF20-DB348ABB69D7}" destId="{E337E399-0729-4F2A-8120-6B672F139E67}" srcOrd="1" destOrd="0" presId="urn:microsoft.com/office/officeart/2018/2/layout/IconLabelList"/>
    <dgm:cxn modelId="{187BC021-EF69-4DF3-B9B1-3BCE2BC87F1B}" type="presParOf" srcId="{EEE82A8B-EFF1-4AD1-AF20-DB348ABB69D7}" destId="{E554D7F9-1A7A-415C-BECE-D1A614156C8C}" srcOrd="2" destOrd="0" presId="urn:microsoft.com/office/officeart/2018/2/layout/IconLabelList"/>
    <dgm:cxn modelId="{BE46D7B0-BD1E-4203-9506-07ADA9D99137}" type="presParOf" srcId="{396B4ADA-B29A-4EE5-B807-02E0F044D35E}" destId="{D3631109-16D7-40C7-B3F1-3F1FDA00CDC7}" srcOrd="1" destOrd="0" presId="urn:microsoft.com/office/officeart/2018/2/layout/IconLabelList"/>
    <dgm:cxn modelId="{7B02E4CE-A8F7-448C-A204-4AC306F35D6D}" type="presParOf" srcId="{396B4ADA-B29A-4EE5-B807-02E0F044D35E}" destId="{D1035535-6849-4B08-90E9-49462CA8421B}" srcOrd="2" destOrd="0" presId="urn:microsoft.com/office/officeart/2018/2/layout/IconLabelList"/>
    <dgm:cxn modelId="{19018366-CA24-49D7-96FE-A3B931076555}" type="presParOf" srcId="{D1035535-6849-4B08-90E9-49462CA8421B}" destId="{7564D3BB-4002-4512-99DD-20C5F271742C}" srcOrd="0" destOrd="0" presId="urn:microsoft.com/office/officeart/2018/2/layout/IconLabelList"/>
    <dgm:cxn modelId="{5912BC74-CAC5-4437-AA58-CC6CBBB87808}" type="presParOf" srcId="{D1035535-6849-4B08-90E9-49462CA8421B}" destId="{2E898093-330E-4AD5-AF77-59663DC0E69E}" srcOrd="1" destOrd="0" presId="urn:microsoft.com/office/officeart/2018/2/layout/IconLabelList"/>
    <dgm:cxn modelId="{5CB7553A-837F-45E2-BDBA-8E80112DCD32}" type="presParOf" srcId="{D1035535-6849-4B08-90E9-49462CA8421B}" destId="{B9C490C6-65F9-4F6F-B7E5-1B98C8623261}" srcOrd="2" destOrd="0" presId="urn:microsoft.com/office/officeart/2018/2/layout/IconLabelList"/>
    <dgm:cxn modelId="{63848997-252B-48D0-83C3-459211461093}" type="presParOf" srcId="{396B4ADA-B29A-4EE5-B807-02E0F044D35E}" destId="{F9256D09-F12D-483C-953A-092AD34E5A83}" srcOrd="3" destOrd="0" presId="urn:microsoft.com/office/officeart/2018/2/layout/IconLabelList"/>
    <dgm:cxn modelId="{66D4616B-10BF-413D-8316-FB15B66E112E}" type="presParOf" srcId="{396B4ADA-B29A-4EE5-B807-02E0F044D35E}" destId="{FEF44B20-CD68-46F1-B1C7-5E5540A47CFC}" srcOrd="4" destOrd="0" presId="urn:microsoft.com/office/officeart/2018/2/layout/IconLabelList"/>
    <dgm:cxn modelId="{CF0D0D35-F201-4624-B9F3-A04DD818B750}" type="presParOf" srcId="{FEF44B20-CD68-46F1-B1C7-5E5540A47CFC}" destId="{570B33C2-2BD8-40EF-B4E6-3666BC5D464B}" srcOrd="0" destOrd="0" presId="urn:microsoft.com/office/officeart/2018/2/layout/IconLabelList"/>
    <dgm:cxn modelId="{DDF27A56-D611-4D20-9A47-67296209C045}" type="presParOf" srcId="{FEF44B20-CD68-46F1-B1C7-5E5540A47CFC}" destId="{43F035C0-F961-497F-8CB0-F99AEC423809}" srcOrd="1" destOrd="0" presId="urn:microsoft.com/office/officeart/2018/2/layout/IconLabelList"/>
    <dgm:cxn modelId="{AC578A07-9127-4A77-9F26-D64735711D42}" type="presParOf" srcId="{FEF44B20-CD68-46F1-B1C7-5E5540A47CFC}" destId="{AE25656D-0AA1-4631-9D8F-8EE665D9CE56}" srcOrd="2" destOrd="0" presId="urn:microsoft.com/office/officeart/2018/2/layout/IconLabelList"/>
    <dgm:cxn modelId="{0723A2F4-196E-4FE6-A452-E1E8F06D519F}" type="presParOf" srcId="{396B4ADA-B29A-4EE5-B807-02E0F044D35E}" destId="{3D1F1CD2-826F-4417-8C38-DFD0980ED348}" srcOrd="5" destOrd="0" presId="urn:microsoft.com/office/officeart/2018/2/layout/IconLabelList"/>
    <dgm:cxn modelId="{D1258D78-6F63-4943-82F3-2C48C5DF7787}" type="presParOf" srcId="{396B4ADA-B29A-4EE5-B807-02E0F044D35E}" destId="{E831D024-B1FC-43A4-A690-8A6567A095CD}" srcOrd="6" destOrd="0" presId="urn:microsoft.com/office/officeart/2018/2/layout/IconLabelList"/>
    <dgm:cxn modelId="{A08ABC07-6D9F-4420-AAE7-C198368D6915}" type="presParOf" srcId="{E831D024-B1FC-43A4-A690-8A6567A095CD}" destId="{974C4C28-005F-4D14-85EA-85835CC83DB4}" srcOrd="0" destOrd="0" presId="urn:microsoft.com/office/officeart/2018/2/layout/IconLabelList"/>
    <dgm:cxn modelId="{DD58A43D-80BD-4D27-A4DE-2AF4867544A1}" type="presParOf" srcId="{E831D024-B1FC-43A4-A690-8A6567A095CD}" destId="{FC919882-2A11-4C64-99A2-0F08B413D797}" srcOrd="1" destOrd="0" presId="urn:microsoft.com/office/officeart/2018/2/layout/IconLabelList"/>
    <dgm:cxn modelId="{F27FCA8D-65E6-4F78-BFA6-9CAB42BB183B}" type="presParOf" srcId="{E831D024-B1FC-43A4-A690-8A6567A095CD}" destId="{E4FA0D74-BA5E-4A37-824D-A41DEFB875B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4634E3-60E1-48E5-A1F2-24AEF11ABBF8}">
      <dsp:nvSpPr>
        <dsp:cNvPr id="0" name=""/>
        <dsp:cNvSpPr/>
      </dsp:nvSpPr>
      <dsp:spPr>
        <a:xfrm>
          <a:off x="0" y="0"/>
          <a:ext cx="8722360" cy="139848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To establish a database management system in order to prevent </a:t>
          </a:r>
          <a:r>
            <a:rPr lang="en-US" sz="2100" kern="1200"/>
            <a:t>mistakes in recording donor information, blood type, or donation details due to human error.</a:t>
          </a:r>
        </a:p>
      </dsp:txBody>
      <dsp:txXfrm>
        <a:off x="40960" y="40960"/>
        <a:ext cx="7276915" cy="1316566"/>
      </dsp:txXfrm>
    </dsp:sp>
    <dsp:sp modelId="{76A47B74-D110-4DAF-AF6E-3D90F0127F0E}">
      <dsp:nvSpPr>
        <dsp:cNvPr id="0" name=""/>
        <dsp:cNvSpPr/>
      </dsp:nvSpPr>
      <dsp:spPr>
        <a:xfrm>
          <a:off x="1539239" y="1709261"/>
          <a:ext cx="8722360" cy="139848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Creating algorithms that ensure compatibility based on blood type and other relevant factors so that there is no incorrect matching of blood donors and recipients.</a:t>
          </a:r>
        </a:p>
      </dsp:txBody>
      <dsp:txXfrm>
        <a:off x="1580199" y="1750221"/>
        <a:ext cx="6192183" cy="1316566"/>
      </dsp:txXfrm>
    </dsp:sp>
    <dsp:sp modelId="{A119EC81-78FB-43CF-9784-57CD41CB503B}">
      <dsp:nvSpPr>
        <dsp:cNvPr id="0" name=""/>
        <dsp:cNvSpPr/>
      </dsp:nvSpPr>
      <dsp:spPr>
        <a:xfrm>
          <a:off x="7813343" y="1099365"/>
          <a:ext cx="909016" cy="90901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017872" y="1099365"/>
        <a:ext cx="499958" cy="6840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0C73C6-BC93-41ED-B19F-66F3E73E10D7}">
      <dsp:nvSpPr>
        <dsp:cNvPr id="0" name=""/>
        <dsp:cNvSpPr/>
      </dsp:nvSpPr>
      <dsp:spPr>
        <a:xfrm>
          <a:off x="441971" y="0"/>
          <a:ext cx="1509048" cy="12872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D1CDFF-7954-4C28-8473-7459A770451A}">
      <dsp:nvSpPr>
        <dsp:cNvPr id="0" name=""/>
        <dsp:cNvSpPr/>
      </dsp:nvSpPr>
      <dsp:spPr>
        <a:xfrm>
          <a:off x="441971" y="1400895"/>
          <a:ext cx="4311566" cy="551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1</a:t>
          </a:r>
        </a:p>
      </dsp:txBody>
      <dsp:txXfrm>
        <a:off x="441971" y="1400895"/>
        <a:ext cx="4311566" cy="551669"/>
      </dsp:txXfrm>
    </dsp:sp>
    <dsp:sp modelId="{0001D240-4B23-4DFA-8A69-044186E38D86}">
      <dsp:nvSpPr>
        <dsp:cNvPr id="0" name=""/>
        <dsp:cNvSpPr/>
      </dsp:nvSpPr>
      <dsp:spPr>
        <a:xfrm>
          <a:off x="441971" y="2005432"/>
          <a:ext cx="4311566" cy="1096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Input User data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User inputs their Donor name and ID along with personal information such as contact information, blood type, date of birth, etc.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User inputs their last date of donation.</a:t>
          </a:r>
        </a:p>
      </dsp:txBody>
      <dsp:txXfrm>
        <a:off x="441971" y="2005432"/>
        <a:ext cx="4311566" cy="1096542"/>
      </dsp:txXfrm>
    </dsp:sp>
    <dsp:sp modelId="{06804C5F-055F-45C1-97CE-39E08D8D59BA}">
      <dsp:nvSpPr>
        <dsp:cNvPr id="0" name=""/>
        <dsp:cNvSpPr/>
      </dsp:nvSpPr>
      <dsp:spPr>
        <a:xfrm>
          <a:off x="5508062" y="0"/>
          <a:ext cx="1509048" cy="12872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78A23A-1E7D-4505-837F-81EA41431BE0}">
      <dsp:nvSpPr>
        <dsp:cNvPr id="0" name=""/>
        <dsp:cNvSpPr/>
      </dsp:nvSpPr>
      <dsp:spPr>
        <a:xfrm>
          <a:off x="5508062" y="1400895"/>
          <a:ext cx="4311566" cy="551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2</a:t>
          </a:r>
        </a:p>
      </dsp:txBody>
      <dsp:txXfrm>
        <a:off x="5508062" y="1400895"/>
        <a:ext cx="4311566" cy="551669"/>
      </dsp:txXfrm>
    </dsp:sp>
    <dsp:sp modelId="{F9010039-3371-4FED-9005-F0D4046660E3}">
      <dsp:nvSpPr>
        <dsp:cNvPr id="0" name=""/>
        <dsp:cNvSpPr/>
      </dsp:nvSpPr>
      <dsp:spPr>
        <a:xfrm>
          <a:off x="5508062" y="2005432"/>
          <a:ext cx="4311566" cy="1096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Blood Donation Entry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User enters their Donor ID for Donation entry.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User selects the preferred donation date.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User inputs the approximate volume of blood to be donated.</a:t>
          </a:r>
        </a:p>
      </dsp:txBody>
      <dsp:txXfrm>
        <a:off x="5508062" y="2005432"/>
        <a:ext cx="4311566" cy="10965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0C73C6-BC93-41ED-B19F-66F3E73E10D7}">
      <dsp:nvSpPr>
        <dsp:cNvPr id="0" name=""/>
        <dsp:cNvSpPr/>
      </dsp:nvSpPr>
      <dsp:spPr>
        <a:xfrm>
          <a:off x="441971" y="0"/>
          <a:ext cx="1509048" cy="12872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BD1CDFF-7954-4C28-8473-7459A770451A}">
      <dsp:nvSpPr>
        <dsp:cNvPr id="0" name=""/>
        <dsp:cNvSpPr/>
      </dsp:nvSpPr>
      <dsp:spPr>
        <a:xfrm>
          <a:off x="441971" y="1400895"/>
          <a:ext cx="4311566" cy="551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3</a:t>
          </a:r>
        </a:p>
      </dsp:txBody>
      <dsp:txXfrm>
        <a:off x="441971" y="1400895"/>
        <a:ext cx="4311566" cy="551669"/>
      </dsp:txXfrm>
    </dsp:sp>
    <dsp:sp modelId="{0001D240-4B23-4DFA-8A69-044186E38D86}">
      <dsp:nvSpPr>
        <dsp:cNvPr id="0" name=""/>
        <dsp:cNvSpPr/>
      </dsp:nvSpPr>
      <dsp:spPr>
        <a:xfrm>
          <a:off x="441971" y="2005432"/>
          <a:ext cx="4311566" cy="1096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>
              <a:latin typeface="Gill Sans MT" panose="020B0502020104020203"/>
              <a:ea typeface="+mn-ea"/>
              <a:cs typeface="+mn-cs"/>
            </a:rPr>
            <a:t>Inventory Management</a:t>
          </a:r>
          <a:endParaRPr lang="en-US" sz="1700" b="1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/>
            <a:t>The blood type of the User is noted along with the quantity.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/>
            <a:t>An expiration date is set in order to prevent unnecessary wastage of blood.</a:t>
          </a:r>
        </a:p>
      </dsp:txBody>
      <dsp:txXfrm>
        <a:off x="441971" y="2005432"/>
        <a:ext cx="4311566" cy="1096542"/>
      </dsp:txXfrm>
    </dsp:sp>
    <dsp:sp modelId="{06804C5F-055F-45C1-97CE-39E08D8D59BA}">
      <dsp:nvSpPr>
        <dsp:cNvPr id="0" name=""/>
        <dsp:cNvSpPr/>
      </dsp:nvSpPr>
      <dsp:spPr>
        <a:xfrm>
          <a:off x="5508062" y="0"/>
          <a:ext cx="1509048" cy="12872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9000" b="-9000"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E78A23A-1E7D-4505-837F-81EA41431BE0}">
      <dsp:nvSpPr>
        <dsp:cNvPr id="0" name=""/>
        <dsp:cNvSpPr/>
      </dsp:nvSpPr>
      <dsp:spPr>
        <a:xfrm>
          <a:off x="5508062" y="1400895"/>
          <a:ext cx="4311566" cy="551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4</a:t>
          </a:r>
        </a:p>
      </dsp:txBody>
      <dsp:txXfrm>
        <a:off x="5508062" y="1400895"/>
        <a:ext cx="4311566" cy="551669"/>
      </dsp:txXfrm>
    </dsp:sp>
    <dsp:sp modelId="{F9010039-3371-4FED-9005-F0D4046660E3}">
      <dsp:nvSpPr>
        <dsp:cNvPr id="0" name=""/>
        <dsp:cNvSpPr/>
      </dsp:nvSpPr>
      <dsp:spPr>
        <a:xfrm>
          <a:off x="5508062" y="2005432"/>
          <a:ext cx="4311566" cy="1096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>
              <a:latin typeface="Gill Sans MT" panose="020B0502020104020203"/>
              <a:ea typeface="+mn-ea"/>
              <a:cs typeface="+mn-cs"/>
            </a:rPr>
            <a:t>Appointment Scheduling</a:t>
          </a:r>
          <a:endParaRPr lang="en-US" sz="1700" b="1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>
              <a:latin typeface="Gill Sans MT" panose="020B0502020104020203"/>
              <a:ea typeface="+mn-ea"/>
              <a:cs typeface="+mn-cs"/>
            </a:rPr>
            <a:t>User inputs the Donor ID in order to book the appointment.</a:t>
          </a:r>
          <a:endParaRPr lang="en-US" sz="1700" kern="1200" dirty="0">
            <a:latin typeface="Gill Sans MT" panose="020B0502020104020203"/>
            <a:ea typeface="+mn-ea"/>
            <a:cs typeface="+mn-cs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700" kern="1200" dirty="0">
              <a:latin typeface="Gill Sans MT" panose="020B0502020104020203"/>
              <a:ea typeface="+mn-ea"/>
              <a:cs typeface="+mn-cs"/>
            </a:rPr>
            <a:t>User selects the preferred appointment and date of their choice</a:t>
          </a:r>
          <a:endParaRPr lang="en-IN" sz="1700" kern="1200" dirty="0"/>
        </a:p>
      </dsp:txBody>
      <dsp:txXfrm>
        <a:off x="5508062" y="2005432"/>
        <a:ext cx="4311566" cy="10965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35FB13-F3E3-4FFC-AA33-54418326B699}">
      <dsp:nvSpPr>
        <dsp:cNvPr id="0" name=""/>
        <dsp:cNvSpPr/>
      </dsp:nvSpPr>
      <dsp:spPr>
        <a:xfrm>
          <a:off x="472527" y="697538"/>
          <a:ext cx="768076" cy="7680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54D7F9-1A7A-415C-BECE-D1A614156C8C}">
      <dsp:nvSpPr>
        <dsp:cNvPr id="0" name=""/>
        <dsp:cNvSpPr/>
      </dsp:nvSpPr>
      <dsp:spPr>
        <a:xfrm>
          <a:off x="3147" y="1721710"/>
          <a:ext cx="1706835" cy="68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Front End – HTML and CSS</a:t>
          </a:r>
          <a:endParaRPr lang="en-US" sz="2100" kern="1200"/>
        </a:p>
      </dsp:txBody>
      <dsp:txXfrm>
        <a:off x="3147" y="1721710"/>
        <a:ext cx="1706835" cy="682734"/>
      </dsp:txXfrm>
    </dsp:sp>
    <dsp:sp modelId="{7564D3BB-4002-4512-99DD-20C5F271742C}">
      <dsp:nvSpPr>
        <dsp:cNvPr id="0" name=""/>
        <dsp:cNvSpPr/>
      </dsp:nvSpPr>
      <dsp:spPr>
        <a:xfrm>
          <a:off x="2478059" y="697538"/>
          <a:ext cx="768076" cy="7680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C490C6-65F9-4F6F-B7E5-1B98C8623261}">
      <dsp:nvSpPr>
        <dsp:cNvPr id="0" name=""/>
        <dsp:cNvSpPr/>
      </dsp:nvSpPr>
      <dsp:spPr>
        <a:xfrm>
          <a:off x="2008679" y="1721710"/>
          <a:ext cx="1706835" cy="68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Back End – Java</a:t>
          </a:r>
          <a:endParaRPr lang="en-US" sz="2100" kern="1200"/>
        </a:p>
      </dsp:txBody>
      <dsp:txXfrm>
        <a:off x="2008679" y="1721710"/>
        <a:ext cx="1706835" cy="682734"/>
      </dsp:txXfrm>
    </dsp:sp>
    <dsp:sp modelId="{570B33C2-2BD8-40EF-B4E6-3666BC5D464B}">
      <dsp:nvSpPr>
        <dsp:cNvPr id="0" name=""/>
        <dsp:cNvSpPr/>
      </dsp:nvSpPr>
      <dsp:spPr>
        <a:xfrm>
          <a:off x="4483592" y="697538"/>
          <a:ext cx="768076" cy="7680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25656D-0AA1-4631-9D8F-8EE665D9CE56}">
      <dsp:nvSpPr>
        <dsp:cNvPr id="0" name=""/>
        <dsp:cNvSpPr/>
      </dsp:nvSpPr>
      <dsp:spPr>
        <a:xfrm>
          <a:off x="4014212" y="1721710"/>
          <a:ext cx="1706835" cy="68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Database – MySQL</a:t>
          </a:r>
          <a:endParaRPr lang="en-US" sz="2100" kern="1200"/>
        </a:p>
      </dsp:txBody>
      <dsp:txXfrm>
        <a:off x="4014212" y="1721710"/>
        <a:ext cx="1706835" cy="682734"/>
      </dsp:txXfrm>
    </dsp:sp>
    <dsp:sp modelId="{974C4C28-005F-4D14-85EA-85835CC83DB4}">
      <dsp:nvSpPr>
        <dsp:cNvPr id="0" name=""/>
        <dsp:cNvSpPr/>
      </dsp:nvSpPr>
      <dsp:spPr>
        <a:xfrm>
          <a:off x="6489124" y="697538"/>
          <a:ext cx="768076" cy="7680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FA0D74-BA5E-4A37-824D-A41DEFB875B5}">
      <dsp:nvSpPr>
        <dsp:cNvPr id="0" name=""/>
        <dsp:cNvSpPr/>
      </dsp:nvSpPr>
      <dsp:spPr>
        <a:xfrm>
          <a:off x="6019744" y="1721710"/>
          <a:ext cx="1706835" cy="68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Other Tools – </a:t>
          </a:r>
          <a:r>
            <a:rPr lang="en-IN" sz="2100" kern="1200" dirty="0" err="1"/>
            <a:t>Netbeans</a:t>
          </a:r>
          <a:r>
            <a:rPr lang="en-IN" sz="2100" kern="1200" dirty="0"/>
            <a:t> IDE</a:t>
          </a:r>
          <a:endParaRPr lang="en-US" sz="2100" kern="1200" dirty="0"/>
        </a:p>
      </dsp:txBody>
      <dsp:txXfrm>
        <a:off x="6019744" y="1721710"/>
        <a:ext cx="1706835" cy="6827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B4D7A4-4D84-4C66-B823-30D41482C444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2BBF9-DE66-4480-8CFD-3465F497D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705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2BBF9-DE66-4480-8CFD-3465F497DA97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061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CA57-4B10-4D4E-99F7-27BDB8E39B03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00008-69DE-4228-B27B-FF6773F2DD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362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CA57-4B10-4D4E-99F7-27BDB8E39B03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00008-69DE-4228-B27B-FF6773F2DD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895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CA57-4B10-4D4E-99F7-27BDB8E39B03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00008-69DE-4228-B27B-FF6773F2DD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29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CA57-4B10-4D4E-99F7-27BDB8E39B03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00008-69DE-4228-B27B-FF6773F2DD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51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CA57-4B10-4D4E-99F7-27BDB8E39B03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00008-69DE-4228-B27B-FF6773F2DD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759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CA57-4B10-4D4E-99F7-27BDB8E39B03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00008-69DE-4228-B27B-FF6773F2DD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764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CA57-4B10-4D4E-99F7-27BDB8E39B03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00008-69DE-4228-B27B-FF6773F2DDEE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439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CA57-4B10-4D4E-99F7-27BDB8E39B03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00008-69DE-4228-B27B-FF6773F2DD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367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CA57-4B10-4D4E-99F7-27BDB8E39B03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00008-69DE-4228-B27B-FF6773F2DD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847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CA57-4B10-4D4E-99F7-27BDB8E39B03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00008-69DE-4228-B27B-FF6773F2DD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573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117CA57-4B10-4D4E-99F7-27BDB8E39B03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00008-69DE-4228-B27B-FF6773F2DD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326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117CA57-4B10-4D4E-99F7-27BDB8E39B03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7700008-69DE-4228-B27B-FF6773F2DD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403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Test tubes with samples on a test tube rack">
            <a:extLst>
              <a:ext uri="{FF2B5EF4-FFF2-40B4-BE49-F238E27FC236}">
                <a16:creationId xmlns:a16="http://schemas.microsoft.com/office/drawing/2014/main" id="{2A3B5FD4-F8FA-36C0-9A5C-A1021BEDEB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104" b="1626"/>
          <a:stretch/>
        </p:blipFill>
        <p:spPr>
          <a:xfrm>
            <a:off x="20" y="7961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0F01AA-9BB7-EBD5-70C7-1C00948A0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93389"/>
            <a:ext cx="9144000" cy="1671227"/>
          </a:xfrm>
          <a:solidFill>
            <a:schemeClr val="bg1">
              <a:alpha val="90000"/>
            </a:schemeClr>
          </a:solidFill>
          <a:ln w="279400" cap="sq" cmpd="thinThick">
            <a:solidFill>
              <a:schemeClr val="bg1">
                <a:alpha val="90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Blood Donation Management System using java</a:t>
            </a:r>
          </a:p>
        </p:txBody>
      </p:sp>
    </p:spTree>
    <p:extLst>
      <p:ext uri="{BB962C8B-B14F-4D97-AF65-F5344CB8AC3E}">
        <p14:creationId xmlns:p14="http://schemas.microsoft.com/office/powerpoint/2010/main" val="177470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FD876-64E5-B63F-4271-1DD09AB2C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IN" sz="3000">
                <a:solidFill>
                  <a:srgbClr val="FFFFFF"/>
                </a:solidFill>
              </a:rPr>
              <a:t>The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EE1DB-9F83-6DA6-2763-CD4E96F2F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r>
              <a:rPr lang="en-US"/>
              <a:t>Creation of multiple records for the same donor due to inconsistent data entry practices.</a:t>
            </a:r>
          </a:p>
          <a:p>
            <a:r>
              <a:rPr lang="en-US"/>
              <a:t>Incorrect matching of blood donors and recipients, potentially leading to incompatible transfusions.</a:t>
            </a:r>
          </a:p>
          <a:p>
            <a:r>
              <a:rPr lang="en-US"/>
              <a:t>Inaccurate or incomplete data collection and analysis, leading to poor decision-making.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069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B4600-334F-895D-09CF-986587CD0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IN"/>
              <a:t>Objectives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3E9EC0-DD30-EF15-C758-81DED22F0C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9532788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3829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773151F-73A4-C80B-1540-55F0B7E0E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Advantages and disadvantages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C2D2BB-E8C1-DF7A-BAFC-3C1AEBC104EC}"/>
              </a:ext>
            </a:extLst>
          </p:cNvPr>
          <p:cNvSpPr>
            <a:spLocks/>
          </p:cNvSpPr>
          <p:nvPr/>
        </p:nvSpPr>
        <p:spPr>
          <a:xfrm>
            <a:off x="5619750" y="2057855"/>
            <a:ext cx="2652981" cy="437429"/>
          </a:xfrm>
          <a:prstGeom prst="rect">
            <a:avLst/>
          </a:prstGeom>
        </p:spPr>
        <p:txBody>
          <a:bodyPr/>
          <a:lstStyle/>
          <a:p>
            <a:pPr defTabSz="280355">
              <a:spcAft>
                <a:spcPts val="504"/>
              </a:spcAft>
            </a:pPr>
            <a:r>
              <a:rPr lang="en-IN" sz="1512" b="1" u="sng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ADVANTAGES</a:t>
            </a:r>
            <a:endParaRPr lang="en-IN" b="1" u="s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E3587-38D1-E874-E993-2999088AB823}"/>
              </a:ext>
            </a:extLst>
          </p:cNvPr>
          <p:cNvSpPr>
            <a:spLocks/>
          </p:cNvSpPr>
          <p:nvPr/>
        </p:nvSpPr>
        <p:spPr>
          <a:xfrm>
            <a:off x="5619750" y="2573395"/>
            <a:ext cx="2652981" cy="3143914"/>
          </a:xfrm>
          <a:prstGeom prst="rect">
            <a:avLst/>
          </a:prstGeom>
        </p:spPr>
        <p:txBody>
          <a:bodyPr>
            <a:noAutofit/>
          </a:bodyPr>
          <a:lstStyle/>
          <a:p>
            <a:pPr marL="285750" indent="-285750" defTabSz="280355">
              <a:lnSpc>
                <a:spcPct val="70000"/>
              </a:lnSpc>
              <a:spcAft>
                <a:spcPts val="504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Automates many manual processes, reducing the time and effort required for tasks like donor registration and inventory management.</a:t>
            </a:r>
          </a:p>
          <a:p>
            <a:pPr defTabSz="280355">
              <a:lnSpc>
                <a:spcPct val="70000"/>
              </a:lnSpc>
              <a:spcAft>
                <a:spcPts val="504"/>
              </a:spcAft>
            </a:pPr>
            <a:endParaRPr lang="en-US" sz="1400" dirty="0"/>
          </a:p>
          <a:p>
            <a:pPr marL="285750" indent="-285750" defTabSz="280355">
              <a:lnSpc>
                <a:spcPct val="70000"/>
              </a:lnSpc>
              <a:spcAft>
                <a:spcPts val="504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Reduces human errors in data entry, matching, and inventory tracking, ensuring accurate and reliable information.</a:t>
            </a:r>
          </a:p>
          <a:p>
            <a:pPr defTabSz="280355">
              <a:lnSpc>
                <a:spcPct val="70000"/>
              </a:lnSpc>
              <a:spcAft>
                <a:spcPts val="504"/>
              </a:spcAft>
            </a:pPr>
            <a:endParaRPr lang="en-US" sz="1400" dirty="0"/>
          </a:p>
          <a:p>
            <a:pPr marL="285750" indent="-285750" defTabSz="280355">
              <a:lnSpc>
                <a:spcPct val="70000"/>
              </a:lnSpc>
              <a:spcAft>
                <a:spcPts val="504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Offers secure storage of sensitive donor and recipient information, ensuring privacy and protection of data.</a:t>
            </a:r>
          </a:p>
          <a:p>
            <a:pPr defTabSz="280355">
              <a:lnSpc>
                <a:spcPct val="70000"/>
              </a:lnSpc>
              <a:spcAft>
                <a:spcPts val="504"/>
              </a:spcAft>
            </a:pPr>
            <a:endParaRPr lang="en-US" sz="1400" dirty="0"/>
          </a:p>
          <a:p>
            <a:pPr marL="285750" indent="-285750" defTabSz="280355">
              <a:lnSpc>
                <a:spcPct val="70000"/>
              </a:lnSpc>
              <a:spcAft>
                <a:spcPts val="504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Designed to be scalable, allowing for future enhancements and the addition of new features as needed.</a:t>
            </a:r>
            <a:endParaRPr lang="en-IN" sz="1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5F74A-61A4-0782-8B23-2716AB0CB954}"/>
              </a:ext>
            </a:extLst>
          </p:cNvPr>
          <p:cNvSpPr>
            <a:spLocks/>
          </p:cNvSpPr>
          <p:nvPr/>
        </p:nvSpPr>
        <p:spPr>
          <a:xfrm>
            <a:off x="8573819" y="2573395"/>
            <a:ext cx="2642566" cy="2205340"/>
          </a:xfrm>
          <a:prstGeom prst="rect">
            <a:avLst/>
          </a:prstGeom>
        </p:spPr>
        <p:txBody>
          <a:bodyPr>
            <a:normAutofit fontScale="25000" lnSpcReduction="20000"/>
          </a:bodyPr>
          <a:lstStyle/>
          <a:p>
            <a:pPr defTabSz="280355">
              <a:lnSpc>
                <a:spcPct val="90000"/>
              </a:lnSpc>
              <a:spcAft>
                <a:spcPts val="504"/>
              </a:spcAft>
            </a:pPr>
            <a:r>
              <a:rPr lang="en-US" sz="5500" dirty="0"/>
              <a:t>It requires constant internet or network connectivity for real-time updates.</a:t>
            </a:r>
          </a:p>
          <a:p>
            <a:pPr defTabSz="280355">
              <a:lnSpc>
                <a:spcPct val="90000"/>
              </a:lnSpc>
              <a:spcAft>
                <a:spcPts val="504"/>
              </a:spcAft>
            </a:pPr>
            <a:endParaRPr lang="en-US" sz="5500" dirty="0"/>
          </a:p>
          <a:p>
            <a:pPr defTabSz="280355">
              <a:lnSpc>
                <a:spcPct val="90000"/>
              </a:lnSpc>
              <a:spcAft>
                <a:spcPts val="504"/>
              </a:spcAft>
            </a:pPr>
            <a:r>
              <a:rPr lang="en-US" sz="5500" dirty="0"/>
              <a:t>requires robust security measures to prevent data breaches and unauthorized access.</a:t>
            </a:r>
          </a:p>
          <a:p>
            <a:pPr defTabSz="280355">
              <a:lnSpc>
                <a:spcPct val="90000"/>
              </a:lnSpc>
              <a:spcAft>
                <a:spcPts val="504"/>
              </a:spcAft>
            </a:pPr>
            <a:endParaRPr lang="en-US" sz="5500" dirty="0"/>
          </a:p>
          <a:p>
            <a:pPr defTabSz="280355">
              <a:lnSpc>
                <a:spcPct val="90000"/>
              </a:lnSpc>
              <a:spcAft>
                <a:spcPts val="504"/>
              </a:spcAft>
            </a:pPr>
            <a:r>
              <a:rPr lang="en-US" sz="5500" dirty="0"/>
              <a:t>requires continuous effort to keep donor information up-to-date and maintain engagement.</a:t>
            </a:r>
          </a:p>
          <a:p>
            <a:pPr defTabSz="280355">
              <a:lnSpc>
                <a:spcPct val="90000"/>
              </a:lnSpc>
              <a:spcAft>
                <a:spcPts val="504"/>
              </a:spcAft>
            </a:pPr>
            <a:endParaRPr lang="en-US" sz="5500" dirty="0"/>
          </a:p>
          <a:p>
            <a:pPr defTabSz="280355">
              <a:lnSpc>
                <a:spcPct val="90000"/>
              </a:lnSpc>
              <a:spcAft>
                <a:spcPts val="504"/>
              </a:spcAft>
            </a:pPr>
            <a:r>
              <a:rPr lang="en-US" sz="5500" dirty="0"/>
              <a:t>Initial setup and configuration can be time-consuming.</a:t>
            </a:r>
          </a:p>
          <a:p>
            <a:pPr defTabSz="280355">
              <a:lnSpc>
                <a:spcPct val="90000"/>
              </a:lnSpc>
              <a:spcAft>
                <a:spcPts val="504"/>
              </a:spcAft>
            </a:pPr>
            <a:endParaRPr lang="en-US" sz="5500" dirty="0"/>
          </a:p>
          <a:p>
            <a:pPr defTabSz="280355">
              <a:lnSpc>
                <a:spcPct val="90000"/>
              </a:lnSpc>
              <a:spcAft>
                <a:spcPts val="504"/>
              </a:spcAft>
            </a:pPr>
            <a:r>
              <a:rPr lang="en-US" sz="5500" dirty="0"/>
              <a:t>Dependence on the quality of the software; bugs or errors in the program can lead to incorrect data handling.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IN" sz="17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178A78-FEC5-F810-08D0-917675851EC0}"/>
              </a:ext>
            </a:extLst>
          </p:cNvPr>
          <p:cNvSpPr>
            <a:spLocks/>
          </p:cNvSpPr>
          <p:nvPr/>
        </p:nvSpPr>
        <p:spPr>
          <a:xfrm>
            <a:off x="8573819" y="2057855"/>
            <a:ext cx="2652981" cy="437429"/>
          </a:xfrm>
          <a:prstGeom prst="rect">
            <a:avLst/>
          </a:prstGeom>
        </p:spPr>
        <p:txBody>
          <a:bodyPr/>
          <a:lstStyle/>
          <a:p>
            <a:pPr defTabSz="280355">
              <a:spcAft>
                <a:spcPts val="504"/>
              </a:spcAft>
            </a:pPr>
            <a:r>
              <a:rPr lang="en-IN" sz="1512" b="1" u="sng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DISADVANTAGES</a:t>
            </a:r>
            <a:endParaRPr lang="en-IN" b="1" u="sng"/>
          </a:p>
        </p:txBody>
      </p:sp>
    </p:spTree>
    <p:extLst>
      <p:ext uri="{BB962C8B-B14F-4D97-AF65-F5344CB8AC3E}">
        <p14:creationId xmlns:p14="http://schemas.microsoft.com/office/powerpoint/2010/main" val="1713709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62EEE-71AD-EB7A-4C4E-D4D1079B5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IN"/>
              <a:t>Sample input and output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B05E8CAD-82D0-B37C-2F27-45F2470858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1445482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9686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62EEE-71AD-EB7A-4C4E-D4D1079B5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IN"/>
              <a:t>Sample input and output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B05E8CAD-82D0-B37C-2F27-45F2470858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7002600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6221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825097-4057-E8BD-404D-3813F66F6F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Software 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37C98-BB7F-7345-4175-7514A7DDB7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IN" sz="1200" b="1"/>
              <a:t>Java Development Kit (JDK):</a:t>
            </a:r>
            <a:r>
              <a:rPr lang="en-IN" sz="1200"/>
              <a:t> Required for Java programming. </a:t>
            </a:r>
          </a:p>
          <a:p>
            <a:r>
              <a:rPr lang="en-IN" sz="1200" b="1"/>
              <a:t>Integrated Development Environment (IDE): </a:t>
            </a:r>
            <a:r>
              <a:rPr lang="en-IN" sz="1200"/>
              <a:t>Recommended IDEs include Eclipse, IntelliJ IDEA, or NetBeans. </a:t>
            </a:r>
          </a:p>
          <a:p>
            <a:r>
              <a:rPr lang="en-IN" sz="1200" b="1"/>
              <a:t>Database Management System: </a:t>
            </a:r>
            <a:r>
              <a:rPr lang="en-IN" sz="1200"/>
              <a:t>MySQL, PostgreSQL, or other relational databases for data storage. </a:t>
            </a:r>
          </a:p>
          <a:p>
            <a:r>
              <a:rPr lang="en-IN" sz="1200" b="1"/>
              <a:t>Web Server:  </a:t>
            </a:r>
            <a:r>
              <a:rPr lang="en-IN" sz="1200"/>
              <a:t>Apache Tomcat or any other Java web server for hosting the application. </a:t>
            </a:r>
          </a:p>
          <a:p>
            <a:r>
              <a:rPr lang="en-IN" sz="1200" b="1"/>
              <a:t>Version Control: </a:t>
            </a:r>
            <a:r>
              <a:rPr lang="en-IN" sz="1200"/>
              <a:t>Git for managing source code versions. </a:t>
            </a:r>
          </a:p>
          <a:p>
            <a:r>
              <a:rPr lang="en-IN" sz="1200" b="1"/>
              <a:t>Text Editor:  </a:t>
            </a:r>
            <a:r>
              <a:rPr lang="en-IN" sz="1200"/>
              <a:t>A text editor for editing configuration files and code. </a:t>
            </a:r>
          </a:p>
          <a:p>
            <a:r>
              <a:rPr lang="en-IN" sz="1200" b="1"/>
              <a:t>Web Browser: </a:t>
            </a:r>
            <a:r>
              <a:rPr lang="en-IN" sz="1200"/>
              <a:t>For testing the web-based components.</a:t>
            </a:r>
            <a:endParaRPr lang="en-IN" sz="1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A588AE-A53F-A15C-E1C4-8219119A176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/>
              <a:t>Computer: </a:t>
            </a:r>
            <a:r>
              <a:rPr lang="en-US"/>
              <a:t>Any modern computer with sufficient processing power. </a:t>
            </a:r>
          </a:p>
          <a:p>
            <a:r>
              <a:rPr lang="en-US" b="1"/>
              <a:t>Memory (RAM): </a:t>
            </a:r>
            <a:r>
              <a:rPr lang="en-US"/>
              <a:t>Minimum of 4GB RAM for smooth operation. </a:t>
            </a:r>
          </a:p>
          <a:p>
            <a:r>
              <a:rPr lang="en-US" b="1"/>
              <a:t>Processor: </a:t>
            </a:r>
            <a:r>
              <a:rPr lang="en-US"/>
              <a:t>Multi-core processor for efficient compilation and execution. </a:t>
            </a:r>
          </a:p>
          <a:p>
            <a:r>
              <a:rPr lang="en-US" b="1"/>
              <a:t>Storage: </a:t>
            </a:r>
            <a:r>
              <a:rPr lang="en-US"/>
              <a:t>Adequate disk space for the development environment and database storage. </a:t>
            </a:r>
          </a:p>
          <a:p>
            <a:r>
              <a:rPr lang="en-US" b="1"/>
              <a:t>Network Connectivity</a:t>
            </a:r>
            <a:r>
              <a:rPr lang="en-US"/>
              <a:t>: Internet access for software downloads and testing online features. </a:t>
            </a:r>
          </a:p>
          <a:p>
            <a:r>
              <a:rPr lang="en-US" b="1"/>
              <a:t>Display: </a:t>
            </a:r>
            <a:r>
              <a:rPr lang="en-US"/>
              <a:t>A monitor with appropriate resolution for comfortable coding.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DF10D7-1941-87E5-00EE-3E640E1D95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09878" y="2313433"/>
            <a:ext cx="4270248" cy="704087"/>
          </a:xfrm>
        </p:spPr>
        <p:txBody>
          <a:bodyPr/>
          <a:lstStyle/>
          <a:p>
            <a:r>
              <a:rPr lang="en-IN"/>
              <a:t>Hardware requirements</a:t>
            </a:r>
            <a:endParaRPr lang="en-I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B82BAD4-6BCA-9918-4AB0-E7CDC7734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Hardware and software requirements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367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948FE-3AAD-AF99-2A9A-95E884A92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4BFC58-7575-3740-0307-249CCE8835D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31136" y="2638044"/>
          <a:ext cx="7729728" cy="3101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4808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D353B-C4EA-6955-EFCE-AEC78439A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304014"/>
            <a:ext cx="7729728" cy="443601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8000" dirty="0"/>
          </a:p>
          <a:p>
            <a:pPr marL="0" indent="0" algn="ctr">
              <a:buNone/>
            </a:pPr>
            <a:r>
              <a:rPr lang="en-IN" sz="8000" dirty="0"/>
              <a:t>THANK YOU </a:t>
            </a:r>
            <a:r>
              <a:rPr lang="en-IN" sz="8000" dirty="0">
                <a:sym typeface="Wingdings" panose="05000000000000000000" pitchFamily="2" charset="2"/>
              </a:rPr>
              <a:t>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259686733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149</TotalTime>
  <Words>571</Words>
  <Application>Microsoft Office PowerPoint</Application>
  <PresentationFormat>Widescreen</PresentationFormat>
  <Paragraphs>70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Arial</vt:lpstr>
      <vt:lpstr>Gill Sans MT</vt:lpstr>
      <vt:lpstr>Wingdings</vt:lpstr>
      <vt:lpstr>Parcel</vt:lpstr>
      <vt:lpstr>Blood Donation Management System using java</vt:lpstr>
      <vt:lpstr>The problems</vt:lpstr>
      <vt:lpstr>Objectives</vt:lpstr>
      <vt:lpstr>Advantages and disadvantages</vt:lpstr>
      <vt:lpstr>Sample input and output</vt:lpstr>
      <vt:lpstr>Sample input and output</vt:lpstr>
      <vt:lpstr>Hardware and software requirements</vt:lpstr>
      <vt:lpstr>Technologies used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Ashwin Abhilash</dc:creator>
  <cp:lastModifiedBy>Ashwin Abhilash</cp:lastModifiedBy>
  <cp:revision>8</cp:revision>
  <dcterms:created xsi:type="dcterms:W3CDTF">2024-08-01T20:48:27Z</dcterms:created>
  <dcterms:modified xsi:type="dcterms:W3CDTF">2024-08-11T16:10:52Z</dcterms:modified>
</cp:coreProperties>
</file>