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9155-C317-7BF5-3438-5E4A1DFE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340" y="-245415"/>
            <a:ext cx="7197726" cy="2421464"/>
          </a:xfrm>
        </p:spPr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8B25F-304D-8C98-74A8-70F5F0928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19114"/>
            <a:ext cx="9135956" cy="4328757"/>
          </a:xfrm>
        </p:spPr>
        <p:txBody>
          <a:bodyPr>
            <a:noAutofit/>
          </a:bodyPr>
          <a:lstStyle/>
          <a:p>
            <a:r>
              <a:rPr lang="en-IN" sz="3200" dirty="0"/>
              <a:t>Student </a:t>
            </a:r>
            <a:r>
              <a:rPr lang="en-IN" sz="3200" dirty="0" err="1"/>
              <a:t>name:varsha.k</a:t>
            </a:r>
            <a:endParaRPr lang="en-IN" sz="3200" dirty="0"/>
          </a:p>
          <a:p>
            <a:r>
              <a:rPr lang="en-IN" sz="3200" dirty="0"/>
              <a:t>Register no and </a:t>
            </a:r>
            <a:r>
              <a:rPr lang="en-IN" sz="3200" dirty="0" err="1"/>
              <a:t>nmid</a:t>
            </a:r>
            <a:r>
              <a:rPr lang="en-IN" sz="3200" dirty="0"/>
              <a:t> :36424Uo9100al and astvu346m24381</a:t>
            </a:r>
          </a:p>
          <a:p>
            <a:r>
              <a:rPr lang="en-IN" sz="3200" dirty="0"/>
              <a:t>Department </a:t>
            </a:r>
            <a:r>
              <a:rPr lang="en-IN" sz="3200" b="1" dirty="0"/>
              <a:t>:BCA</a:t>
            </a:r>
          </a:p>
          <a:p>
            <a:r>
              <a:rPr lang="en-IN" sz="3200" b="1" dirty="0"/>
              <a:t>College :</a:t>
            </a:r>
            <a:r>
              <a:rPr lang="en-IN" sz="3200" b="1" dirty="0" err="1"/>
              <a:t>m.m.e.s</a:t>
            </a:r>
            <a:r>
              <a:rPr lang="en-IN" sz="3200" b="1" dirty="0"/>
              <a:t> women arts and science college/university: </a:t>
            </a:r>
            <a:r>
              <a:rPr lang="en-IN" sz="3200" b="1" dirty="0" err="1"/>
              <a:t>thiruvalluvar</a:t>
            </a:r>
            <a:r>
              <a:rPr lang="en-IN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66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BE5E-6819-75FD-DF3D-12502880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Screenshots</a:t>
            </a:r>
            <a:br>
              <a:rPr lang="en-IN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02039-B001-C61E-5594-D3C4A506B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340" y="2141538"/>
            <a:ext cx="583068" cy="3649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0AEEC-05A7-D150-C2F0-D3B250E3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42" y="1439333"/>
            <a:ext cx="2764768" cy="5418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72588-47C2-AD02-02C7-E9DC55C4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098" y="1439333"/>
            <a:ext cx="24384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6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C48C-1460-1F96-7302-1194C296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07124"/>
          </a:xfrm>
        </p:spPr>
        <p:txBody>
          <a:bodyPr>
            <a:normAutofit fontScale="90000"/>
          </a:bodyPr>
          <a:lstStyle/>
          <a:p>
            <a:r>
              <a:rPr lang="en-IN" dirty="0"/>
              <a:t>🔟 Conclusion
Summarize the project outcome
➔ A user-friendly platform to display skills and projects
➔ Improved digital presence for students
➔ Easier access for employers to assess candidates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8BC1-F730-80B9-8CF8-041A1986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1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D57C-8F92-6956-CB3D-D943F576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18DB-7392-AB86-63E9-910781CB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https://varshakamal2006-lab.github.io/Digital-portfolio-/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104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36C21-E1BD-33F9-36E1-508E2D6A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79" y="829740"/>
            <a:ext cx="8437634" cy="5198520"/>
          </a:xfrm>
        </p:spPr>
        <p:txBody>
          <a:bodyPr>
            <a:normAutofit fontScale="90000"/>
          </a:bodyPr>
          <a:lstStyle/>
          <a:p>
            <a:r>
              <a:rPr lang="en-IN" dirty="0"/>
              <a:t>Agenda Slide
Problem Statement
Project Overview
End Users
Tools and Technologies
Portfolio Design and Layout
Features and Functionality
Results and Screenshots
Conclusion
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965-01BE-D2A3-CF4A-02919271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721" y="2510366"/>
            <a:ext cx="10131425" cy="1456267"/>
          </a:xfrm>
        </p:spPr>
        <p:txBody>
          <a:bodyPr/>
          <a:lstStyle/>
          <a:p>
            <a:r>
              <a:rPr lang="en-IN" dirty="0"/>
              <a:t>Project title:</a:t>
            </a:r>
            <a:br>
              <a:rPr lang="en-IN" dirty="0"/>
            </a:br>
            <a:r>
              <a:rPr lang="en-IN" dirty="0"/>
              <a:t>                         digital portfolio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795D-71BE-4CE2-3594-99BF36D3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94" y="1787098"/>
            <a:ext cx="10131425" cy="36491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6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0F75-B999-9995-2F6C-BD14012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00E4-16C9-EE17-97A1-90955A57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39" y="1295636"/>
            <a:ext cx="10131425" cy="4188633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/>
              <a:t>Problem Statement
Explain the issue or challenge that the digital portfolio aims to solve
Example: Lack of a centralized place to showcase student projects and skills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9521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0FB3-D34C-395C-ECB3-69BA1E47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90870"/>
            <a:ext cx="10131425" cy="3649133"/>
          </a:xfrm>
        </p:spPr>
        <p:txBody>
          <a:bodyPr>
            <a:normAutofit fontScale="90000"/>
          </a:bodyPr>
          <a:lstStyle/>
          <a:p>
            <a:r>
              <a:rPr lang="en-IN" dirty="0"/>
              <a:t>4️⃣ Project Overview
Summarize the purpose and objectives of the digital portfolio project
Example: A web-based platform to present academic achievements, projects, and skills effectively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6117-123D-0D40-C6AE-8AD5382A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95638"/>
            <a:ext cx="10131424" cy="449556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D5D-3AF5-FBB4-A585-E07C124F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181600"/>
          </a:xfrm>
        </p:spPr>
        <p:txBody>
          <a:bodyPr>
            <a:normAutofit/>
          </a:bodyPr>
          <a:lstStyle/>
          <a:p>
            <a:r>
              <a:rPr lang="en-IN" dirty="0"/>
              <a:t>End Users
List target users of the digital portfolio
➔ Students
➔ Employers
➔ Educational Institutions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A4D4-43A0-E756-F6B5-00F0E13D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F057-B1AA-5CDD-6F05-EB41B99E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61" y="737598"/>
            <a:ext cx="9572868" cy="5722836"/>
          </a:xfrm>
        </p:spPr>
        <p:txBody>
          <a:bodyPr>
            <a:normAutofit/>
          </a:bodyPr>
          <a:lstStyle/>
          <a:p>
            <a:r>
              <a:rPr lang="en-IN" dirty="0"/>
              <a:t>Tools and Technologies
Technologies used to develop the portfolio
➔ HTML, CSS, JavaScript
➔ GitHub for version control
➔ Any other tools (like Bootstrap, </a:t>
            </a:r>
            <a:r>
              <a:rPr lang="en-IN" dirty="0" err="1"/>
              <a:t>Node.js</a:t>
            </a:r>
            <a:r>
              <a:rPr lang="en-IN" dirty="0"/>
              <a:t> if applicable)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63CF-9AC8-1E9C-743C-A6ACC3C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0343"/>
            <a:ext cx="10131425" cy="398085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1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FBB-C392-92D5-6858-F942D88F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3447"/>
            <a:ext cx="10131425" cy="5187753"/>
          </a:xfrm>
        </p:spPr>
        <p:txBody>
          <a:bodyPr>
            <a:normAutofit/>
          </a:bodyPr>
          <a:lstStyle/>
          <a:p>
            <a:r>
              <a:rPr lang="en-IN" dirty="0"/>
              <a:t>Portfolio Design and Layout
Discuss the design approach
➔ Responsive Design
➔ Simple Navigation
➔ Clean User Interface (UI)
➔ Organized Sections: About Me, Projects, Skills,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6675-B842-2583-07DD-2A444283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DC3C-9846-7A21-0ACD-A4EAB0B0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181600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 and Functionality
Key features of the digital portfolio:
✅ Responsive Layout (mobile &amp; desktop)
✅ Project Showcase with images and descriptions
✅ Contact Form
✅ Downloadable Resume
✅ Links to GitHub &amp; LinkedIn profiles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B514-A1DC-E731-FEED-6BB1A2DA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</vt:lpstr>
      <vt:lpstr>Agenda Slide
Problem Statement
Project Overview
End Users
Tools and Technologies
Portfolio Design and Layout
Features and Functionality
Results and Screenshots
Conclusion
GitHub Link</vt:lpstr>
      <vt:lpstr>Project title:                          digital portfolio </vt:lpstr>
      <vt:lpstr>  </vt:lpstr>
      <vt:lpstr>4️⃣ Project Overview
Summarize the purpose and objectives of the digital portfolio project
Example: A web-based platform to present academic achievements, projects, and skills effectively</vt:lpstr>
      <vt:lpstr>End Users
List target users of the digital portfolio
➔ Students
➔ Employers
➔ Educational Institutions </vt:lpstr>
      <vt:lpstr>Tools and Technologies
Technologies used to develop the portfolio
➔ HTML, CSS, JavaScript
➔ GitHub for version control
➔ Any other tools (like Bootstrap, Node.js if applicable)</vt:lpstr>
      <vt:lpstr>Portfolio Design and Layout
Discuss the design approach
➔ Responsive Design
➔ Simple Navigation
➔ Clean User Interface (UI)
➔ Organized Sections: About Me, Projects, Skills, Contact</vt:lpstr>
      <vt:lpstr>Features and Functionality
Key features of the digital portfolio:
✅ Responsive Layout (mobile &amp; desktop)
✅ Project Showcase with images and descriptions
✅ Contact Form
✅ Downloadable Resume
✅ Links to GitHub &amp; LinkedIn profiles </vt:lpstr>
      <vt:lpstr>Results and Screenshots </vt:lpstr>
      <vt:lpstr>🔟 Conclusion
Summarize the project outcome
➔ A user-friendly platform to display skills and projects
➔ Improved digital presence for students
➔ Easier access for employers to assess candidates</vt:lpstr>
      <vt:lpstr>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Guest User</dc:creator>
  <cp:lastModifiedBy>varshakamal2006@gmail.com</cp:lastModifiedBy>
  <cp:revision>5</cp:revision>
  <dcterms:created xsi:type="dcterms:W3CDTF">2025-09-08T06:13:24Z</dcterms:created>
  <dcterms:modified xsi:type="dcterms:W3CDTF">2025-09-09T05:33:52Z</dcterms:modified>
</cp:coreProperties>
</file>