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8" y="342084"/>
            <a:ext cx="11332506" cy="49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639"/>
            <a:ext cx="122205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225" y="142738"/>
            <a:ext cx="12468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001" y="150495"/>
            <a:ext cx="124777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975" y="149679"/>
            <a:ext cx="123729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" y="232682"/>
            <a:ext cx="123158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57175"/>
            <a:ext cx="122682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923"/>
            <a:ext cx="122777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861"/>
            <a:ext cx="12049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10</cp:revision>
  <dcterms:created xsi:type="dcterms:W3CDTF">2023-08-25T08:45:18Z</dcterms:created>
  <dcterms:modified xsi:type="dcterms:W3CDTF">2023-08-25T09:13:04Z</dcterms:modified>
</cp:coreProperties>
</file>