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9" d="100"/>
          <a:sy n="79" d="100"/>
        </p:scale>
        <p:origin x="-413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9BA2-CA5F-4158-8EB3-110C84DEDD2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4937-2BA3-4E3A-9E30-17A18887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500042"/>
            <a:ext cx="7772400" cy="1470025"/>
          </a:xfrm>
        </p:spPr>
        <p:txBody>
          <a:bodyPr/>
          <a:lstStyle/>
          <a:p>
            <a:r>
              <a:rPr lang="en-IN" dirty="0" err="1" smtClean="0"/>
              <a:t>Dependancies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000240"/>
            <a:ext cx="6986614" cy="2971800"/>
          </a:xfrm>
        </p:spPr>
        <p:txBody>
          <a:bodyPr>
            <a:noAutofit/>
          </a:bodyPr>
          <a:lstStyle/>
          <a:p>
            <a:r>
              <a:rPr lang="en-IN" b="1" dirty="0" smtClean="0"/>
              <a:t>Lombok	</a:t>
            </a:r>
          </a:p>
          <a:p>
            <a:r>
              <a:rPr lang="en-IN" b="1" dirty="0" smtClean="0"/>
              <a:t>Spring web</a:t>
            </a:r>
          </a:p>
          <a:p>
            <a:r>
              <a:rPr lang="en-IN" b="1" dirty="0" smtClean="0"/>
              <a:t>Spring security</a:t>
            </a:r>
          </a:p>
          <a:p>
            <a:r>
              <a:rPr lang="en-IN" b="1" dirty="0" err="1" smtClean="0"/>
              <a:t>jjwt</a:t>
            </a:r>
            <a:endParaRPr lang="en-IN" b="1" dirty="0" smtClean="0"/>
          </a:p>
          <a:p>
            <a:r>
              <a:rPr lang="en-IN" b="1" dirty="0" smtClean="0"/>
              <a:t>spring data  JPA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</a:t>
            </a:r>
            <a:r>
              <a:rPr lang="en-IN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@Override</a:t>
            </a:r>
          </a:p>
          <a:p>
            <a:r>
              <a:rPr lang="en-US" dirty="0"/>
              <a:t>    </a:t>
            </a:r>
            <a:r>
              <a:rPr lang="en-US" b="1" dirty="0"/>
              <a:t>protected void configure(</a:t>
            </a:r>
            <a:r>
              <a:rPr lang="en-US" b="1" dirty="0" err="1"/>
              <a:t>HttpSecurity</a:t>
            </a:r>
            <a:r>
              <a:rPr lang="en-US" b="1" dirty="0"/>
              <a:t> http) throws Exception {</a:t>
            </a:r>
          </a:p>
          <a:p>
            <a:r>
              <a:rPr lang="en-US" dirty="0"/>
              <a:t>        </a:t>
            </a:r>
            <a:r>
              <a:rPr lang="en-US" dirty="0" err="1"/>
              <a:t>http.csrf</a:t>
            </a:r>
            <a:r>
              <a:rPr lang="en-US" dirty="0"/>
              <a:t>().disable().</a:t>
            </a:r>
            <a:r>
              <a:rPr lang="en-US" dirty="0" err="1"/>
              <a:t>authorizeRequests</a:t>
            </a:r>
            <a:r>
              <a:rPr lang="en-US" dirty="0"/>
              <a:t>().</a:t>
            </a:r>
            <a:r>
              <a:rPr lang="en-US" dirty="0" err="1"/>
              <a:t>antMatchers</a:t>
            </a:r>
            <a:r>
              <a:rPr lang="en-US" dirty="0"/>
              <a:t>("/authenticate")</a:t>
            </a:r>
          </a:p>
          <a:p>
            <a:r>
              <a:rPr lang="en-US" dirty="0"/>
              <a:t>                .</a:t>
            </a:r>
            <a:r>
              <a:rPr lang="en-US" dirty="0" err="1"/>
              <a:t>permitAll</a:t>
            </a:r>
            <a:r>
              <a:rPr lang="en-US" dirty="0"/>
              <a:t>().</a:t>
            </a:r>
            <a:r>
              <a:rPr lang="en-US" dirty="0" err="1"/>
              <a:t>anyRequest</a:t>
            </a:r>
            <a:r>
              <a:rPr lang="en-US" dirty="0"/>
              <a:t>().authenticated()</a:t>
            </a:r>
          </a:p>
          <a:p>
            <a:r>
              <a:rPr lang="en-US" dirty="0"/>
              <a:t>                .and().</a:t>
            </a:r>
            <a:r>
              <a:rPr lang="en-US" dirty="0" err="1"/>
              <a:t>exceptionHandling</a:t>
            </a:r>
            <a:r>
              <a:rPr lang="en-US" dirty="0"/>
              <a:t>().and().</a:t>
            </a:r>
            <a:r>
              <a:rPr lang="en-US" dirty="0" err="1"/>
              <a:t>sessionManagement</a:t>
            </a:r>
            <a:r>
              <a:rPr lang="en-US" dirty="0"/>
              <a:t>()</a:t>
            </a:r>
          </a:p>
          <a:p>
            <a:r>
              <a:rPr lang="en-US" dirty="0"/>
              <a:t>                .</a:t>
            </a:r>
            <a:r>
              <a:rPr lang="en-US" dirty="0" err="1"/>
              <a:t>sessionCreationPolicy</a:t>
            </a:r>
            <a:r>
              <a:rPr lang="en-US" dirty="0"/>
              <a:t>(</a:t>
            </a:r>
            <a:r>
              <a:rPr lang="en-US" dirty="0" err="1"/>
              <a:t>SessionCreationPolicy.</a:t>
            </a:r>
            <a:r>
              <a:rPr lang="en-US" b="1" i="1" dirty="0" err="1"/>
              <a:t>STATELESS</a:t>
            </a:r>
            <a:r>
              <a:rPr lang="en-US" b="1" i="1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http.addFilterBefore</a:t>
            </a:r>
            <a:r>
              <a:rPr lang="en-US" dirty="0"/>
              <a:t>(</a:t>
            </a:r>
            <a:r>
              <a:rPr lang="en-US" dirty="0" err="1"/>
              <a:t>jwtFilter</a:t>
            </a:r>
            <a:r>
              <a:rPr lang="en-US" dirty="0"/>
              <a:t>, </a:t>
            </a:r>
            <a:r>
              <a:rPr lang="en-US" dirty="0" err="1"/>
              <a:t>UsernamePasswordAuthenticationFilter.</a:t>
            </a:r>
            <a:r>
              <a:rPr lang="en-US" b="1" dirty="0" err="1"/>
              <a:t>class</a:t>
            </a:r>
            <a:r>
              <a:rPr lang="en-US" b="1" dirty="0"/>
              <a:t>);;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jwtFilter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4637" y="1600200"/>
            <a:ext cx="80147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Entity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User</a:t>
            </a:r>
          </a:p>
          <a:p>
            <a:pPr>
              <a:buNone/>
            </a:pPr>
            <a:r>
              <a:rPr lang="en-IN" dirty="0" smtClean="0"/>
              <a:t>Repository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err="1" smtClean="0"/>
              <a:t>UserRepo</a:t>
            </a:r>
            <a:r>
              <a:rPr lang="en-IN" dirty="0" smtClean="0"/>
              <a:t>  extends JPA</a:t>
            </a:r>
          </a:p>
          <a:p>
            <a:pPr>
              <a:buNone/>
            </a:pPr>
            <a:r>
              <a:rPr lang="en-IN" dirty="0" smtClean="0"/>
              <a:t>Controller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dirty="0" err="1" smtClean="0"/>
              <a:t>MyController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Service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err="1" smtClean="0"/>
              <a:t>UserService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SecurityConfig</a:t>
            </a:r>
            <a:r>
              <a:rPr lang="en-IN" dirty="0" smtClean="0"/>
              <a:t>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00200"/>
            <a:ext cx="9028561" cy="509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6072198" y="4786322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CustomUserDetailsService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4637" y="1600200"/>
            <a:ext cx="80147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WelcomeController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8582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2071670" y="400050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28860" y="3714752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5984" y="4286256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179223" y="403622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SecurityConfig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@Bean</a:t>
            </a:r>
          </a:p>
          <a:p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PasswordEncoder</a:t>
            </a:r>
            <a:r>
              <a:rPr lang="en-US" b="1" dirty="0"/>
              <a:t> </a:t>
            </a:r>
            <a:r>
              <a:rPr lang="en-US" b="1" dirty="0" err="1"/>
              <a:t>passwordEncoder</a:t>
            </a:r>
            <a:r>
              <a:rPr lang="en-US" b="1" dirty="0"/>
              <a:t>(){</a:t>
            </a:r>
          </a:p>
          <a:p>
            <a:r>
              <a:rPr lang="en-US" dirty="0"/>
              <a:t>        </a:t>
            </a:r>
            <a:r>
              <a:rPr lang="en-US" b="1" dirty="0" smtClean="0"/>
              <a:t>return </a:t>
            </a:r>
            <a:r>
              <a:rPr lang="en-US" b="1" dirty="0" err="1" smtClean="0"/>
              <a:t>NoPasswordEncoder.getInstance</a:t>
            </a:r>
            <a:r>
              <a:rPr lang="en-US" b="1" dirty="0" smtClean="0"/>
              <a:t>()</a:t>
            </a:r>
            <a:endParaRPr lang="en-US" b="1" u="sng" strike="sngStrike" dirty="0"/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Token and Generate Token</a:t>
            </a:r>
            <a:br>
              <a:rPr lang="en-IN" dirty="0" smtClean="0"/>
            </a:br>
            <a:r>
              <a:rPr lang="en-IN" dirty="0" err="1" smtClean="0"/>
              <a:t>jwtutil</a:t>
            </a:r>
            <a:r>
              <a:rPr lang="en-IN" dirty="0" smtClean="0"/>
              <a:t> class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4637" y="1600200"/>
            <a:ext cx="80147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post in Welcome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PostMapping</a:t>
            </a:r>
            <a:r>
              <a:rPr lang="en-US" dirty="0"/>
              <a:t>("/authenticate")</a:t>
            </a:r>
          </a:p>
          <a:p>
            <a:r>
              <a:rPr lang="en-US" dirty="0"/>
              <a:t>    </a:t>
            </a:r>
            <a:r>
              <a:rPr lang="en-US" b="1" dirty="0"/>
              <a:t>public String </a:t>
            </a:r>
            <a:r>
              <a:rPr lang="en-US" b="1" dirty="0" err="1"/>
              <a:t>generateToken</a:t>
            </a:r>
            <a:r>
              <a:rPr lang="en-US" b="1" dirty="0"/>
              <a:t>(@</a:t>
            </a:r>
            <a:r>
              <a:rPr lang="en-US" b="1" dirty="0" err="1"/>
              <a:t>RequestBody</a:t>
            </a:r>
            <a:r>
              <a:rPr lang="en-US" b="1" dirty="0"/>
              <a:t> </a:t>
            </a:r>
            <a:r>
              <a:rPr lang="en-US" b="1" dirty="0" err="1"/>
              <a:t>AuthRequest</a:t>
            </a:r>
            <a:r>
              <a:rPr lang="en-US" b="1" dirty="0"/>
              <a:t> </a:t>
            </a:r>
            <a:r>
              <a:rPr lang="en-US" b="1" dirty="0" err="1"/>
              <a:t>authRequest</a:t>
            </a:r>
            <a:r>
              <a:rPr lang="en-US" b="1" dirty="0"/>
              <a:t>) throws Exception {</a:t>
            </a:r>
          </a:p>
          <a:p>
            <a:r>
              <a:rPr lang="en-US" dirty="0"/>
              <a:t>        </a:t>
            </a:r>
            <a:r>
              <a:rPr lang="en-US" b="1" dirty="0"/>
              <a:t>try {</a:t>
            </a:r>
          </a:p>
          <a:p>
            <a:r>
              <a:rPr lang="en-US" dirty="0"/>
              <a:t>            </a:t>
            </a:r>
            <a:r>
              <a:rPr lang="en-US" dirty="0" err="1"/>
              <a:t>authenticationManager.authenticate</a:t>
            </a:r>
            <a:r>
              <a:rPr lang="en-US" dirty="0"/>
              <a:t>(</a:t>
            </a:r>
          </a:p>
          <a:p>
            <a:r>
              <a:rPr lang="en-US" dirty="0"/>
              <a:t>                    </a:t>
            </a:r>
            <a:r>
              <a:rPr lang="en-US" b="1" dirty="0"/>
              <a:t>new </a:t>
            </a:r>
            <a:r>
              <a:rPr lang="en-US" b="1" dirty="0" err="1"/>
              <a:t>UsernamePasswordAuthenticationToken</a:t>
            </a:r>
            <a:r>
              <a:rPr lang="en-US" b="1" dirty="0"/>
              <a:t>(</a:t>
            </a:r>
            <a:r>
              <a:rPr lang="en-US" b="1" dirty="0" err="1"/>
              <a:t>authRequest.getUserName</a:t>
            </a:r>
            <a:r>
              <a:rPr lang="en-US" b="1" dirty="0"/>
              <a:t>(), </a:t>
            </a:r>
            <a:r>
              <a:rPr lang="en-US" b="1" dirty="0" err="1"/>
              <a:t>authRequest.getPassword</a:t>
            </a:r>
            <a:r>
              <a:rPr lang="en-US" b="1" dirty="0"/>
              <a:t>())</a:t>
            </a:r>
          </a:p>
          <a:p>
            <a:r>
              <a:rPr lang="en-US" dirty="0"/>
              <a:t>            );</a:t>
            </a:r>
          </a:p>
          <a:p>
            <a:r>
              <a:rPr lang="en-US" dirty="0"/>
              <a:t>        } </a:t>
            </a:r>
            <a:r>
              <a:rPr lang="en-US" b="1" dirty="0"/>
              <a:t>catch (Exception ex) {</a:t>
            </a:r>
          </a:p>
          <a:p>
            <a:r>
              <a:rPr lang="en-US" dirty="0"/>
              <a:t>            </a:t>
            </a:r>
            <a:r>
              <a:rPr lang="en-US" b="1" dirty="0"/>
              <a:t>throw new Exception("</a:t>
            </a:r>
            <a:r>
              <a:rPr lang="en-US" b="1" dirty="0" err="1"/>
              <a:t>inavalid</a:t>
            </a:r>
            <a:r>
              <a:rPr lang="en-US" b="1" dirty="0"/>
              <a:t> username/password");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jwtUtil.generateToken</a:t>
            </a:r>
            <a:r>
              <a:rPr lang="en-US" b="1" dirty="0"/>
              <a:t>(</a:t>
            </a:r>
            <a:r>
              <a:rPr lang="en-US" b="1" dirty="0" err="1"/>
              <a:t>authRequest.getUserName</a:t>
            </a:r>
            <a:r>
              <a:rPr lang="en-US" b="1" dirty="0"/>
              <a:t>());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 values to post method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4637" y="1600200"/>
            <a:ext cx="80147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161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Dependancies</vt:lpstr>
      <vt:lpstr>Slide 2</vt:lpstr>
      <vt:lpstr>SecurityConfig class</vt:lpstr>
      <vt:lpstr>CustomUserDetailsService</vt:lpstr>
      <vt:lpstr>WelcomeController</vt:lpstr>
      <vt:lpstr>SecurityConfig</vt:lpstr>
      <vt:lpstr>Create Token and Generate Token jwtutil class</vt:lpstr>
      <vt:lpstr>Add post in Welcome Controller</vt:lpstr>
      <vt:lpstr>Pass values to post method</vt:lpstr>
      <vt:lpstr>Security Config</vt:lpstr>
      <vt:lpstr>jwtFilter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Dependacies</dc:title>
  <dc:creator>LENOVO</dc:creator>
  <cp:lastModifiedBy>LENOVO</cp:lastModifiedBy>
  <cp:revision>9</cp:revision>
  <dcterms:created xsi:type="dcterms:W3CDTF">2022-10-04T03:38:57Z</dcterms:created>
  <dcterms:modified xsi:type="dcterms:W3CDTF">2023-01-18T07:55:14Z</dcterms:modified>
</cp:coreProperties>
</file>