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277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7DF1-B4A5-4961-81B4-451E0F3F8E12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EF01-EC51-410B-9D10-883EF21215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7DF1-B4A5-4961-81B4-451E0F3F8E12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EF01-EC51-410B-9D10-883EF21215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7DF1-B4A5-4961-81B4-451E0F3F8E12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EF01-EC51-410B-9D10-883EF21215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7DF1-B4A5-4961-81B4-451E0F3F8E12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EF01-EC51-410B-9D10-883EF21215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7DF1-B4A5-4961-81B4-451E0F3F8E12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EF01-EC51-410B-9D10-883EF21215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7DF1-B4A5-4961-81B4-451E0F3F8E12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EF01-EC51-410B-9D10-883EF21215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7DF1-B4A5-4961-81B4-451E0F3F8E12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EF01-EC51-410B-9D10-883EF21215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7DF1-B4A5-4961-81B4-451E0F3F8E12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EF01-EC51-410B-9D10-883EF21215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7DF1-B4A5-4961-81B4-451E0F3F8E12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EF01-EC51-410B-9D10-883EF21215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7DF1-B4A5-4961-81B4-451E0F3F8E12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EF01-EC51-410B-9D10-883EF21215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7DF1-B4A5-4961-81B4-451E0F3F8E12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EF01-EC51-410B-9D10-883EF21215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67DF1-B4A5-4961-81B4-451E0F3F8E12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CEF01-EC51-410B-9D10-883EF21215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0" y="990600"/>
            <a:ext cx="863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miley Face 4"/>
          <p:cNvSpPr/>
          <p:nvPr/>
        </p:nvSpPr>
        <p:spPr>
          <a:xfrm>
            <a:off x="8001024" y="5000636"/>
            <a:ext cx="1142976" cy="107157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50" y="833895"/>
            <a:ext cx="8401050" cy="474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miley Face 4"/>
          <p:cNvSpPr/>
          <p:nvPr/>
        </p:nvSpPr>
        <p:spPr>
          <a:xfrm>
            <a:off x="8001024" y="5000636"/>
            <a:ext cx="1142976" cy="107157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928670"/>
            <a:ext cx="8843270" cy="4993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625" y="909955"/>
            <a:ext cx="8258175" cy="466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85728"/>
            <a:ext cx="8472518" cy="584043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0" y="990600"/>
            <a:ext cx="863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0" y="990600"/>
            <a:ext cx="863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miley Face 4"/>
          <p:cNvSpPr/>
          <p:nvPr/>
        </p:nvSpPr>
        <p:spPr>
          <a:xfrm>
            <a:off x="8001024" y="5000636"/>
            <a:ext cx="1142976" cy="107157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0" y="990600"/>
            <a:ext cx="863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miley Face 4"/>
          <p:cNvSpPr/>
          <p:nvPr/>
        </p:nvSpPr>
        <p:spPr>
          <a:xfrm>
            <a:off x="8001024" y="5000636"/>
            <a:ext cx="1142976" cy="107157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332" y="928670"/>
            <a:ext cx="8745668" cy="4938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miley Face 4"/>
          <p:cNvSpPr/>
          <p:nvPr/>
        </p:nvSpPr>
        <p:spPr>
          <a:xfrm>
            <a:off x="8001024" y="5000636"/>
            <a:ext cx="1142976" cy="107157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500" y="914577"/>
            <a:ext cx="8115300" cy="4582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miley Face 4"/>
          <p:cNvSpPr/>
          <p:nvPr/>
        </p:nvSpPr>
        <p:spPr>
          <a:xfrm>
            <a:off x="8001024" y="5000636"/>
            <a:ext cx="1142976" cy="107157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50" y="833895"/>
            <a:ext cx="8401050" cy="474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miley Face 4"/>
          <p:cNvSpPr/>
          <p:nvPr/>
        </p:nvSpPr>
        <p:spPr>
          <a:xfrm>
            <a:off x="8001024" y="5000636"/>
            <a:ext cx="1142976" cy="107157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856" y="500042"/>
            <a:ext cx="8113144" cy="5367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miley Face 4"/>
          <p:cNvSpPr/>
          <p:nvPr/>
        </p:nvSpPr>
        <p:spPr>
          <a:xfrm>
            <a:off x="8001024" y="5000636"/>
            <a:ext cx="1142976" cy="107157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63" y="1037282"/>
            <a:ext cx="8186737" cy="4623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miley Face 4"/>
          <p:cNvSpPr/>
          <p:nvPr/>
        </p:nvSpPr>
        <p:spPr>
          <a:xfrm>
            <a:off x="8001024" y="5000636"/>
            <a:ext cx="1142976" cy="107157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50" y="905333"/>
            <a:ext cx="8401050" cy="474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miley Face 4"/>
          <p:cNvSpPr/>
          <p:nvPr/>
        </p:nvSpPr>
        <p:spPr>
          <a:xfrm>
            <a:off x="8001024" y="5000636"/>
            <a:ext cx="1142976" cy="107157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12</cp:revision>
  <dcterms:created xsi:type="dcterms:W3CDTF">2022-09-22T16:06:59Z</dcterms:created>
  <dcterms:modified xsi:type="dcterms:W3CDTF">2022-09-22T17:22:58Z</dcterms:modified>
</cp:coreProperties>
</file>