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4F7E-1943-4B70-97EC-F3D7EE81845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A985-7D5D-412E-AA5F-8657E43F2C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50112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7508" y="357166"/>
            <a:ext cx="8191855" cy="576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7508" y="285728"/>
            <a:ext cx="8191855" cy="584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365081" cy="639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88" y="285728"/>
            <a:ext cx="8329612" cy="60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32" y="214290"/>
            <a:ext cx="8745668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</cp:revision>
  <dcterms:created xsi:type="dcterms:W3CDTF">2022-10-07T03:46:29Z</dcterms:created>
  <dcterms:modified xsi:type="dcterms:W3CDTF">2022-10-07T04:33:13Z</dcterms:modified>
</cp:coreProperties>
</file>