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13D6-5330-4F45-BFF6-993B98259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4094E-DBED-42A2-821B-A66B6B113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ABC1-58DF-4448-B323-947850A3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4123-2A70-4044-A9A7-F145E87B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DED5-298C-4C05-9619-06ACDEA5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6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AF44-2DC6-480B-A96A-4071A89F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93D05-477A-43F4-9E6A-2A413C72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6CA5-11C1-480E-BDCC-2110D38D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9B9D-3677-4CA8-8E83-07BB87B7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30571-3CC9-43F1-BFA1-ED28BF56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9EEB2-1C96-47F7-BE37-77F466155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D40EA-5332-4AA2-BF8D-9C5A4A72F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9E36-DB35-4656-B9B8-FC95E918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5A28-5051-45F8-8B78-C2D293D1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DAD5-CCF6-4024-B2A8-A88C7B47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116E-E1DE-43C5-B45B-B10F03FB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2D62-D25A-4D73-916B-E5625E88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B1314-66AB-47E8-A548-A60782D6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2C301-4075-40D8-B6CC-252C528B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00D4-0A57-4D64-9D35-095B7CDE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DE87-AA3E-4D5A-B4C7-160A0645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CE47E-02B2-4403-83F6-733C8AD5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24AE-1BD6-47BE-B469-2F1D0677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48F2-E1CC-4B97-8085-C037E181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E45B1-F20D-495A-90A1-D08DAE97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4366-5876-42F6-8F3A-8BBAE785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8AC0-3955-4B6F-B5FA-84C908005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3ABFD-3EAF-4480-B47E-F2931C534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A6923-9934-4EAA-87F2-98326AAA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04483-261A-4B32-A6DA-C57149FA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E910F-205F-492E-A97D-977A850E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193A-B727-4D40-BAEB-0E1A1FB7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EDEA-7B86-453F-A01B-86505464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6EB9-6688-454C-992F-35C7E03A0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1CBB2-35FB-4D5D-BB6D-D59264E32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5DC96-20A6-4800-928B-FB9DD9D33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FC922-BE99-43AF-B712-45F7144D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25613-F8C4-459B-A534-231FF4E0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BA9C4-5D53-41CD-BE8F-8A7F88EF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2F84-5FC5-47F0-A9E0-44E11267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59ED6-80F6-42B8-9EC4-D3BB27F0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2CBF9-FC35-41E7-A358-0D93E066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5FEEA-4050-461E-96DA-BEF5A21E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3CB98-267B-46F5-9791-46A92FCD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A372-E973-46F6-9936-6AD7F8EB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998A-728C-410B-B346-C0B01CE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5DF0-8C34-4D6B-969E-44611E0A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DD33-88CF-4525-BD22-EF270FE9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B7F2B-F33F-4D08-93E5-FD0B41B6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D6AC4-F344-4AFA-8C4D-9191D857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806FF-5B57-40EE-83C3-F128AA1F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5445C-D403-40AD-BFD4-86106ED0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C25E-BAD0-48B4-B5A5-B384EC2A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38BFF-C847-43FF-BE62-80E0B898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31729-8A22-4200-96A1-9146BBE1A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6851A-4238-447F-AE68-34D5D77C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8C1AD-F743-4C5F-B058-3DA51841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04B5-3126-49EA-9941-801D7215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81412-D67A-4B29-82AA-1F41E211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D6BEA-B3F8-40E9-9B57-A144D9DF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D331-4C18-4234-9719-5564D3C03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D5CC-76D5-430D-8143-358213B8D52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DE25-2846-4544-969A-F5A99E37A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A77E6-87B8-4408-87A0-06FCE948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672A-61C7-4B5B-8ED9-08BD726E9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2FB4-460C-4BD4-970E-ACDEC1A59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Education</a:t>
            </a:r>
            <a:r>
              <a:rPr lang="en-US" dirty="0"/>
              <a:t> </a:t>
            </a:r>
            <a:r>
              <a:rPr lang="en-US" b="1" dirty="0"/>
              <a:t>Over Censorship</a:t>
            </a:r>
          </a:p>
        </p:txBody>
      </p:sp>
    </p:spTree>
    <p:extLst>
      <p:ext uri="{BB962C8B-B14F-4D97-AF65-F5344CB8AC3E}">
        <p14:creationId xmlns:p14="http://schemas.microsoft.com/office/powerpoint/2010/main" val="26716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8729A-0FC6-4E3F-B2EE-5848FCCD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75" y="391788"/>
            <a:ext cx="8153400" cy="549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EF217-6509-4497-9DBB-B1ACD790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29" y="1087129"/>
            <a:ext cx="2609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0342-71DD-4063-9064-43BFAEE4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Misinformation and Feed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B65E-A011-4BB3-82C3-F7E2224C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stop fake news spreading?</a:t>
            </a:r>
          </a:p>
          <a:p>
            <a:pPr lvl="1"/>
            <a:r>
              <a:rPr lang="en-US" dirty="0"/>
              <a:t>News can be subjective. Who’s to say what’s fake?</a:t>
            </a:r>
          </a:p>
          <a:p>
            <a:pPr lvl="1"/>
            <a:r>
              <a:rPr lang="en-US" dirty="0"/>
              <a:t>Freedom of Speech. Is fake news a 1</a:t>
            </a:r>
            <a:r>
              <a:rPr lang="en-US" baseline="30000" dirty="0"/>
              <a:t>st</a:t>
            </a:r>
            <a:r>
              <a:rPr lang="en-US" dirty="0"/>
              <a:t> amendment right?</a:t>
            </a:r>
          </a:p>
          <a:p>
            <a:pPr lvl="1"/>
            <a:endParaRPr lang="en-US" dirty="0"/>
          </a:p>
          <a:p>
            <a:r>
              <a:rPr lang="en-US" dirty="0"/>
              <a:t>how do we stop automated tools from artificially amplifying misinformation </a:t>
            </a:r>
            <a:r>
              <a:rPr lang="en-US" i="1" dirty="0"/>
              <a:t>in ways that create false waves of public opinion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Public opinions are created by humans not machines.</a:t>
            </a:r>
          </a:p>
          <a:p>
            <a:pPr lvl="1"/>
            <a:r>
              <a:rPr lang="en-US" dirty="0"/>
              <a:t>Educating the humans might be a better solution than censoring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272B-FA84-4DD4-996D-763A0AEB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A7E9-C3F9-4516-B8A1-3BF60845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675334"/>
          </a:xfrm>
        </p:spPr>
        <p:txBody>
          <a:bodyPr/>
          <a:lstStyle/>
          <a:p>
            <a:r>
              <a:rPr lang="en-US" dirty="0"/>
              <a:t>Upstream:</a:t>
            </a:r>
          </a:p>
          <a:p>
            <a:pPr lvl="1"/>
            <a:r>
              <a:rPr lang="en-US" dirty="0"/>
              <a:t>Post #1:    2+2=6</a:t>
            </a:r>
          </a:p>
          <a:p>
            <a:pPr lvl="1"/>
            <a:r>
              <a:rPr lang="en-US" dirty="0"/>
              <a:t>Post #2:    2+2=4</a:t>
            </a:r>
          </a:p>
          <a:p>
            <a:endParaRPr lang="en-US" dirty="0"/>
          </a:p>
          <a:p>
            <a:r>
              <a:rPr lang="en-US" dirty="0"/>
              <a:t>Downstream: (scenario A)</a:t>
            </a:r>
          </a:p>
          <a:p>
            <a:pPr lvl="1"/>
            <a:r>
              <a:rPr lang="en-US" dirty="0"/>
              <a:t>Post #1 reposted = 2+2=6</a:t>
            </a:r>
          </a:p>
          <a:p>
            <a:endParaRPr lang="en-US" dirty="0"/>
          </a:p>
          <a:p>
            <a:r>
              <a:rPr lang="en-US" dirty="0"/>
              <a:t>Downstream: (scenario B)</a:t>
            </a:r>
          </a:p>
          <a:p>
            <a:pPr lvl="1"/>
            <a:r>
              <a:rPr lang="en-US" dirty="0"/>
              <a:t>Post #1 reposted = 2+2=6 or 2+2=4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3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99A2-3EE8-4A84-A0D0-E540E219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7635-C599-4717-A447-CB815EAF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2+2=6 is being reposted</a:t>
            </a:r>
          </a:p>
          <a:p>
            <a:r>
              <a:rPr lang="en-US" dirty="0"/>
              <a:t>Algorithm recognizes X + Y = Z</a:t>
            </a:r>
          </a:p>
          <a:p>
            <a:r>
              <a:rPr lang="en-US" dirty="0"/>
              <a:t>Searches for X + Y where X and Y are the same but Z is different</a:t>
            </a:r>
          </a:p>
          <a:p>
            <a:r>
              <a:rPr lang="en-US" dirty="0"/>
              <a:t>Finds 2+2=4</a:t>
            </a:r>
          </a:p>
          <a:p>
            <a:r>
              <a:rPr lang="en-US" dirty="0"/>
              <a:t>Adds the match to the repost</a:t>
            </a:r>
          </a:p>
          <a:p>
            <a:endParaRPr lang="en-US" dirty="0"/>
          </a:p>
          <a:p>
            <a:r>
              <a:rPr lang="en-US" dirty="0"/>
              <a:t>Creates Downstream: (scenario B)</a:t>
            </a:r>
          </a:p>
          <a:p>
            <a:pPr lvl="1"/>
            <a:r>
              <a:rPr lang="en-US" dirty="0"/>
              <a:t>Post #1 reposted = 2+2=6 or 2+2=4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48AB-200D-4B75-A4CF-EAF084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6276-00CC-4AA7-896C-DC220ABC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Free-flow of information. (no 1</a:t>
            </a:r>
            <a:r>
              <a:rPr lang="en-US" baseline="30000" dirty="0"/>
              <a:t>st</a:t>
            </a:r>
            <a:r>
              <a:rPr lang="en-US" dirty="0"/>
              <a:t> Amendment violations)</a:t>
            </a:r>
          </a:p>
          <a:p>
            <a:r>
              <a:rPr lang="en-US" dirty="0"/>
              <a:t>Additional information added to let the humans know that there are conflicting opinions. </a:t>
            </a:r>
          </a:p>
          <a:p>
            <a:r>
              <a:rPr lang="en-US" dirty="0"/>
              <a:t>This can also inform experts </a:t>
            </a:r>
          </a:p>
          <a:p>
            <a:r>
              <a:rPr lang="en-US" dirty="0"/>
              <a:t>Decreases the chances that misinformation will be propagated out of ignorance.</a:t>
            </a:r>
          </a:p>
          <a:p>
            <a:r>
              <a:rPr lang="en-US" dirty="0"/>
              <a:t>Also helps with the bubble problem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6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73A4-5B02-4F4A-8699-FCD52C09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299D-F198-4C54-945F-4926C370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may be hundreds or even millions of assertions regarding the sum of 2+2.</a:t>
            </a:r>
          </a:p>
          <a:p>
            <a:r>
              <a:rPr lang="en-US" dirty="0"/>
              <a:t>Machine learning algorithms can apply ratings to the assertions based on numerous things…</a:t>
            </a:r>
          </a:p>
          <a:p>
            <a:pPr lvl="1"/>
            <a:r>
              <a:rPr lang="en-US" dirty="0"/>
              <a:t>Simple math: 100% certainty</a:t>
            </a:r>
          </a:p>
          <a:p>
            <a:pPr lvl="1"/>
            <a:r>
              <a:rPr lang="en-US" dirty="0"/>
              <a:t>Consensus: 1% to 100% certainty</a:t>
            </a:r>
          </a:p>
          <a:p>
            <a:r>
              <a:rPr lang="en-US" dirty="0"/>
              <a:t>A repost can add the 100% certainty or the next best.</a:t>
            </a:r>
          </a:p>
          <a:p>
            <a:r>
              <a:rPr lang="en-US" dirty="0"/>
              <a:t>A report can also add a link to a list of alternate assertions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4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F7E6D-5B19-4292-AE84-AE143CAAF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223" y="1825625"/>
            <a:ext cx="6691553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0BBAC-C3C8-4A69-8F3D-20205074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4" y="2400300"/>
            <a:ext cx="260985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4A39E-552C-400A-A4AA-CCCB5E07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195" y="3563144"/>
            <a:ext cx="11334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5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8729A-0FC6-4E3F-B2EE-5848FCCD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681037"/>
            <a:ext cx="8153400" cy="549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EF217-6509-4497-9DBB-B1ACD790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75" y="1339057"/>
            <a:ext cx="2609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9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2711-B13C-45E1-A9A7-F544DBE2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A7DA-0EC5-4400-858C-FA79AFD4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6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289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Education Over Censorship</vt:lpstr>
      <vt:lpstr>Misinformation and Feed Manipulation</vt:lpstr>
      <vt:lpstr>Add Information</vt:lpstr>
      <vt:lpstr>Algorithm</vt:lpstr>
      <vt:lpstr>Benefits</vt:lpstr>
      <vt:lpstr>Machine Learning 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Over Censorship</dc:title>
  <dc:creator>Nigel Deans</dc:creator>
  <cp:lastModifiedBy>Nigel Deans</cp:lastModifiedBy>
  <cp:revision>10</cp:revision>
  <dcterms:created xsi:type="dcterms:W3CDTF">2018-08-04T22:29:41Z</dcterms:created>
  <dcterms:modified xsi:type="dcterms:W3CDTF">2018-08-05T06:32:10Z</dcterms:modified>
</cp:coreProperties>
</file>