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F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29" d="100"/>
          <a:sy n="129" d="100"/>
        </p:scale>
        <p:origin x="2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yur Pandya" userId="8ebc3f3e6b61f2f4" providerId="LiveId" clId="{4CA14C0C-591E-4C84-8020-C61679FEE4A0}"/>
    <pc:docChg chg="custSel addSld delSld modSld">
      <pc:chgData name="Keyur Pandya" userId="8ebc3f3e6b61f2f4" providerId="LiveId" clId="{4CA14C0C-591E-4C84-8020-C61679FEE4A0}" dt="2023-10-07T03:46:49.349" v="184" actId="255"/>
      <pc:docMkLst>
        <pc:docMk/>
      </pc:docMkLst>
      <pc:sldChg chg="modSp mod">
        <pc:chgData name="Keyur Pandya" userId="8ebc3f3e6b61f2f4" providerId="LiveId" clId="{4CA14C0C-591E-4C84-8020-C61679FEE4A0}" dt="2023-10-07T03:18:11.563" v="8" actId="20577"/>
        <pc:sldMkLst>
          <pc:docMk/>
          <pc:sldMk cId="4294845839" sldId="267"/>
        </pc:sldMkLst>
        <pc:spChg chg="mod">
          <ac:chgData name="Keyur Pandya" userId="8ebc3f3e6b61f2f4" providerId="LiveId" clId="{4CA14C0C-591E-4C84-8020-C61679FEE4A0}" dt="2023-10-07T03:18:11.563" v="8" actId="20577"/>
          <ac:spMkLst>
            <pc:docMk/>
            <pc:sldMk cId="4294845839" sldId="267"/>
            <ac:spMk id="2" creationId="{098202EC-E301-0BB8-9AFE-CA7C76762017}"/>
          </ac:spMkLst>
        </pc:spChg>
      </pc:sldChg>
      <pc:sldChg chg="modSp del mod">
        <pc:chgData name="Keyur Pandya" userId="8ebc3f3e6b61f2f4" providerId="LiveId" clId="{4CA14C0C-591E-4C84-8020-C61679FEE4A0}" dt="2023-10-07T03:19:42.442" v="11" actId="2696"/>
        <pc:sldMkLst>
          <pc:docMk/>
          <pc:sldMk cId="2098226645" sldId="273"/>
        </pc:sldMkLst>
        <pc:picChg chg="mod">
          <ac:chgData name="Keyur Pandya" userId="8ebc3f3e6b61f2f4" providerId="LiveId" clId="{4CA14C0C-591E-4C84-8020-C61679FEE4A0}" dt="2023-10-07T03:19:31.464" v="10" actId="1076"/>
          <ac:picMkLst>
            <pc:docMk/>
            <pc:sldMk cId="2098226645" sldId="273"/>
            <ac:picMk id="5" creationId="{10BC6CC5-EF13-5DB7-D540-BECC76D8249B}"/>
          </ac:picMkLst>
        </pc:picChg>
      </pc:sldChg>
      <pc:sldChg chg="modSp mod">
        <pc:chgData name="Keyur Pandya" userId="8ebc3f3e6b61f2f4" providerId="LiveId" clId="{4CA14C0C-591E-4C84-8020-C61679FEE4A0}" dt="2023-10-07T03:22:53.068" v="34" actId="20577"/>
        <pc:sldMkLst>
          <pc:docMk/>
          <pc:sldMk cId="2943080318" sldId="274"/>
        </pc:sldMkLst>
        <pc:spChg chg="mod">
          <ac:chgData name="Keyur Pandya" userId="8ebc3f3e6b61f2f4" providerId="LiveId" clId="{4CA14C0C-591E-4C84-8020-C61679FEE4A0}" dt="2023-10-07T03:22:53.068" v="34" actId="20577"/>
          <ac:spMkLst>
            <pc:docMk/>
            <pc:sldMk cId="2943080318" sldId="274"/>
            <ac:spMk id="3" creationId="{7CF9016E-82B8-00D3-04BA-41E211EA04A8}"/>
          </ac:spMkLst>
        </pc:spChg>
      </pc:sldChg>
      <pc:sldChg chg="modSp new mod">
        <pc:chgData name="Keyur Pandya" userId="8ebc3f3e6b61f2f4" providerId="LiveId" clId="{4CA14C0C-591E-4C84-8020-C61679FEE4A0}" dt="2023-10-07T03:46:49.349" v="184" actId="255"/>
        <pc:sldMkLst>
          <pc:docMk/>
          <pc:sldMk cId="3206006409" sldId="275"/>
        </pc:sldMkLst>
        <pc:spChg chg="mod">
          <ac:chgData name="Keyur Pandya" userId="8ebc3f3e6b61f2f4" providerId="LiveId" clId="{4CA14C0C-591E-4C84-8020-C61679FEE4A0}" dt="2023-10-07T03:23:38.163" v="54" actId="20577"/>
          <ac:spMkLst>
            <pc:docMk/>
            <pc:sldMk cId="3206006409" sldId="275"/>
            <ac:spMk id="2" creationId="{F3933840-BC71-8534-86F6-F051372DDF59}"/>
          </ac:spMkLst>
        </pc:spChg>
        <pc:spChg chg="mod">
          <ac:chgData name="Keyur Pandya" userId="8ebc3f3e6b61f2f4" providerId="LiveId" clId="{4CA14C0C-591E-4C84-8020-C61679FEE4A0}" dt="2023-10-07T03:46:49.349" v="184" actId="255"/>
          <ac:spMkLst>
            <pc:docMk/>
            <pc:sldMk cId="3206006409" sldId="275"/>
            <ac:spMk id="3" creationId="{A014D404-8916-5A28-95BE-0C7446B1CF4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10/7/23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34AE-763C-D7BD-D123-B4B6F0C9A503}"/>
              </a:ext>
            </a:extLst>
          </p:cNvPr>
          <p:cNvSpPr>
            <a:spLocks noGrp="1"/>
          </p:cNvSpPr>
          <p:nvPr>
            <p:ph type="ctrTitle"/>
          </p:nvPr>
        </p:nvSpPr>
        <p:spPr>
          <a:xfrm>
            <a:off x="1909949" y="1465729"/>
            <a:ext cx="8372101" cy="3926541"/>
          </a:xfrm>
        </p:spPr>
        <p:txBody>
          <a:bodyPr>
            <a:normAutofit/>
          </a:bodyPr>
          <a:lstStyle/>
          <a:p>
            <a:pPr algn="l"/>
            <a:r>
              <a:rPr lang="en-IN" sz="7200" dirty="0"/>
              <a:t>     </a:t>
            </a:r>
            <a:r>
              <a:rPr lang="en-IN" sz="5400" dirty="0">
                <a:solidFill>
                  <a:srgbClr val="BAFFF7"/>
                </a:solidFill>
                <a:latin typeface="Futura Medium" panose="020B0602020204020303" pitchFamily="34" charset="-79"/>
                <a:cs typeface="Futura Medium" panose="020B0602020204020303" pitchFamily="34" charset="-79"/>
              </a:rPr>
              <a:t>FINDYOURSPACE</a:t>
            </a:r>
            <a:br>
              <a:rPr lang="en-IN" sz="7200" dirty="0"/>
            </a:br>
            <a:r>
              <a:rPr lang="en-IN" sz="4000" dirty="0">
                <a:latin typeface="Apple Chancery" panose="03020702040506060504" pitchFamily="66" charset="-79"/>
                <a:cs typeface="Apple Chancery" panose="03020702040506060504" pitchFamily="66" charset="-79"/>
              </a:rPr>
              <a:t>(</a:t>
            </a:r>
            <a:r>
              <a:rPr lang="en-IN" sz="4000" dirty="0">
                <a:latin typeface="Lucida Calligraphy" panose="03010101010101010101" pitchFamily="66" charset="77"/>
                <a:cs typeface="Apple Chancery" panose="03020702040506060504" pitchFamily="66" charset="-79"/>
              </a:rPr>
              <a:t>A real estate chatbot</a:t>
            </a:r>
            <a:r>
              <a:rPr lang="en-IN" sz="4000" dirty="0">
                <a:latin typeface="Apple Chancery" panose="03020702040506060504" pitchFamily="66" charset="-79"/>
                <a:cs typeface="Apple Chancery" panose="03020702040506060504" pitchFamily="66" charset="-79"/>
              </a:rPr>
              <a:t>) </a:t>
            </a:r>
            <a:br>
              <a:rPr lang="en-IN" sz="6700" dirty="0"/>
            </a:br>
            <a:endParaRPr lang="en-IN" sz="6700" dirty="0"/>
          </a:p>
        </p:txBody>
      </p:sp>
      <p:sp>
        <p:nvSpPr>
          <p:cNvPr id="3" name="Subtitle 2">
            <a:extLst>
              <a:ext uri="{FF2B5EF4-FFF2-40B4-BE49-F238E27FC236}">
                <a16:creationId xmlns:a16="http://schemas.microsoft.com/office/drawing/2014/main" id="{ADA98D4F-655F-CCC5-E539-F3C6891A73F8}"/>
              </a:ext>
            </a:extLst>
          </p:cNvPr>
          <p:cNvSpPr>
            <a:spLocks noGrp="1"/>
          </p:cNvSpPr>
          <p:nvPr>
            <p:ph type="subTitle" idx="1"/>
          </p:nvPr>
        </p:nvSpPr>
        <p:spPr>
          <a:xfrm>
            <a:off x="1407359" y="4458385"/>
            <a:ext cx="9735085" cy="1594742"/>
          </a:xfrm>
        </p:spPr>
        <p:txBody>
          <a:bodyPr>
            <a:normAutofit fontScale="62500" lnSpcReduction="20000"/>
          </a:bodyPr>
          <a:lstStyle/>
          <a:p>
            <a:r>
              <a:rPr lang="en-IN" sz="1400" dirty="0"/>
              <a:t>                                                                           </a:t>
            </a:r>
            <a:r>
              <a:rPr lang="en-IN" sz="1400" dirty="0">
                <a:latin typeface="Futura Medium" panose="020B0602020204020303" pitchFamily="34" charset="-79"/>
                <a:ea typeface="HanziPen SC" panose="03000300000000000000" pitchFamily="66" charset="-122"/>
                <a:cs typeface="Futura Medium" panose="020B0602020204020303" pitchFamily="34" charset="-79"/>
              </a:rPr>
              <a:t>  by :</a:t>
            </a:r>
          </a:p>
          <a:p>
            <a:r>
              <a:rPr lang="en-IN" sz="1400" dirty="0">
                <a:latin typeface="Futura Medium" panose="020B0602020204020303" pitchFamily="34" charset="-79"/>
                <a:ea typeface="HanziPen SC" panose="03000300000000000000" pitchFamily="66" charset="-122"/>
                <a:cs typeface="Futura Medium" panose="020B0602020204020303" pitchFamily="34" charset="-79"/>
              </a:rPr>
              <a:t>                                                               1)Riddhi Pandya</a:t>
            </a:r>
          </a:p>
          <a:p>
            <a:r>
              <a:rPr lang="en-IN" sz="1400" dirty="0">
                <a:latin typeface="Futura Medium" panose="020B0602020204020303" pitchFamily="34" charset="-79"/>
                <a:ea typeface="HanziPen SC" panose="03000300000000000000" pitchFamily="66" charset="-122"/>
                <a:cs typeface="Futura Medium" panose="020B0602020204020303" pitchFamily="34" charset="-79"/>
              </a:rPr>
              <a:t>                                                               2)Priyanka s</a:t>
            </a:r>
          </a:p>
          <a:p>
            <a:r>
              <a:rPr lang="en-IN" sz="1400" dirty="0">
                <a:latin typeface="Futura Medium" panose="020B0602020204020303" pitchFamily="34" charset="-79"/>
                <a:ea typeface="HanziPen SC" panose="03000300000000000000" pitchFamily="66" charset="-122"/>
                <a:cs typeface="Futura Medium" panose="020B0602020204020303" pitchFamily="34" charset="-79"/>
              </a:rPr>
              <a:t>                                                               3)Rithin Nagaraj</a:t>
            </a:r>
          </a:p>
          <a:p>
            <a:r>
              <a:rPr lang="en-IN" sz="1400" dirty="0">
                <a:latin typeface="Futura Medium" panose="020B0602020204020303" pitchFamily="34" charset="-79"/>
                <a:ea typeface="HanziPen SC" panose="03000300000000000000" pitchFamily="66" charset="-122"/>
                <a:cs typeface="Futura Medium" panose="020B0602020204020303" pitchFamily="34" charset="-79"/>
              </a:rPr>
              <a:t>                                                               4) Varsha KUSUMADHARA KODI</a:t>
            </a:r>
          </a:p>
          <a:p>
            <a:r>
              <a:rPr lang="en-IN" sz="1100" dirty="0">
                <a:latin typeface="Futura Medium" panose="020B0602020204020303" pitchFamily="34" charset="-79"/>
                <a:ea typeface="HanziPen SC" panose="03000300000000000000" pitchFamily="66" charset="-122"/>
                <a:cs typeface="Futura Medium" panose="020B0602020204020303" pitchFamily="34" charset="-79"/>
              </a:rPr>
              <a:t>Future wannabe corporate slaves</a:t>
            </a:r>
          </a:p>
          <a:p>
            <a:r>
              <a:rPr lang="en-IN" sz="1100" dirty="0">
                <a:latin typeface="Futura Medium" panose="020B0602020204020303" pitchFamily="34" charset="-79"/>
                <a:ea typeface="HanziPen SC" panose="03000300000000000000" pitchFamily="66" charset="-122"/>
                <a:cs typeface="Futura Medium" panose="020B0602020204020303" pitchFamily="34" charset="-79"/>
              </a:rPr>
              <a:t>Ai**</a:t>
            </a:r>
          </a:p>
        </p:txBody>
      </p:sp>
      <p:pic>
        <p:nvPicPr>
          <p:cNvPr id="15" name="Picture 14">
            <a:extLst>
              <a:ext uri="{FF2B5EF4-FFF2-40B4-BE49-F238E27FC236}">
                <a16:creationId xmlns:a16="http://schemas.microsoft.com/office/drawing/2014/main" id="{4ABD2F86-5956-36F6-37C7-934477CB6E6E}"/>
              </a:ext>
            </a:extLst>
          </p:cNvPr>
          <p:cNvPicPr>
            <a:picLocks noChangeAspect="1"/>
          </p:cNvPicPr>
          <p:nvPr/>
        </p:nvPicPr>
        <p:blipFill>
          <a:blip r:embed="rId2"/>
          <a:stretch>
            <a:fillRect/>
          </a:stretch>
        </p:blipFill>
        <p:spPr>
          <a:xfrm>
            <a:off x="8786191" y="2032989"/>
            <a:ext cx="1690334" cy="16813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9767888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3A5A-9C35-C77F-46BE-74CD13FB79AC}"/>
              </a:ext>
            </a:extLst>
          </p:cNvPr>
          <p:cNvSpPr>
            <a:spLocks noGrp="1"/>
          </p:cNvSpPr>
          <p:nvPr>
            <p:ph type="title"/>
          </p:nvPr>
        </p:nvSpPr>
        <p:spPr>
          <a:xfrm>
            <a:off x="685801" y="-349624"/>
            <a:ext cx="10131425" cy="1945343"/>
          </a:xfrm>
        </p:spPr>
        <p:txBody>
          <a:bodyPr/>
          <a:lstStyle/>
          <a:p>
            <a:r>
              <a:rPr lang="en-IN" dirty="0">
                <a:latin typeface="Futura Medium" panose="020B0602020204020303" pitchFamily="34" charset="-79"/>
                <a:cs typeface="Futura Medium" panose="020B0602020204020303" pitchFamily="34" charset="-79"/>
              </a:rPr>
              <a:t>The flow of the code : the cool part </a:t>
            </a:r>
          </a:p>
        </p:txBody>
      </p:sp>
      <p:pic>
        <p:nvPicPr>
          <p:cNvPr id="5" name="Content Placeholder 4">
            <a:extLst>
              <a:ext uri="{FF2B5EF4-FFF2-40B4-BE49-F238E27FC236}">
                <a16:creationId xmlns:a16="http://schemas.microsoft.com/office/drawing/2014/main" id="{73C74CED-2382-9B53-17E8-3BF0F6F80C7A}"/>
              </a:ext>
            </a:extLst>
          </p:cNvPr>
          <p:cNvPicPr>
            <a:picLocks noGrp="1" noChangeAspect="1"/>
          </p:cNvPicPr>
          <p:nvPr>
            <p:ph idx="1"/>
          </p:nvPr>
        </p:nvPicPr>
        <p:blipFill>
          <a:blip r:embed="rId2"/>
          <a:stretch>
            <a:fillRect/>
          </a:stretch>
        </p:blipFill>
        <p:spPr>
          <a:xfrm>
            <a:off x="1233279" y="1111624"/>
            <a:ext cx="9036467" cy="5082987"/>
          </a:xfrm>
        </p:spPr>
      </p:pic>
    </p:spTree>
    <p:extLst>
      <p:ext uri="{BB962C8B-B14F-4D97-AF65-F5344CB8AC3E}">
        <p14:creationId xmlns:p14="http://schemas.microsoft.com/office/powerpoint/2010/main" val="350545289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02EC-E301-0BB8-9AFE-CA7C76762017}"/>
              </a:ext>
            </a:extLst>
          </p:cNvPr>
          <p:cNvSpPr>
            <a:spLocks noGrp="1"/>
          </p:cNvSpPr>
          <p:nvPr>
            <p:ph type="title"/>
          </p:nvPr>
        </p:nvSpPr>
        <p:spPr>
          <a:xfrm>
            <a:off x="685801" y="125506"/>
            <a:ext cx="10131425" cy="1111623"/>
          </a:xfrm>
        </p:spPr>
        <p:txBody>
          <a:bodyPr/>
          <a:lstStyle/>
          <a:p>
            <a:r>
              <a:rPr lang="en-IN" dirty="0">
                <a:latin typeface="Futura Medium" panose="020B0602020204020303" pitchFamily="34" charset="-79"/>
                <a:cs typeface="Futura Medium" panose="020B0602020204020303" pitchFamily="34" charset="-79"/>
              </a:rPr>
              <a:t>TEMPLATE</a:t>
            </a:r>
          </a:p>
        </p:txBody>
      </p:sp>
      <p:pic>
        <p:nvPicPr>
          <p:cNvPr id="5" name="Content Placeholder 4">
            <a:extLst>
              <a:ext uri="{FF2B5EF4-FFF2-40B4-BE49-F238E27FC236}">
                <a16:creationId xmlns:a16="http://schemas.microsoft.com/office/drawing/2014/main" id="{5D57763D-D36A-3EA1-2675-9FCD020CA4E2}"/>
              </a:ext>
            </a:extLst>
          </p:cNvPr>
          <p:cNvPicPr>
            <a:picLocks noGrp="1" noChangeAspect="1"/>
          </p:cNvPicPr>
          <p:nvPr>
            <p:ph idx="1"/>
          </p:nvPr>
        </p:nvPicPr>
        <p:blipFill>
          <a:blip r:embed="rId2"/>
          <a:stretch>
            <a:fillRect/>
          </a:stretch>
        </p:blipFill>
        <p:spPr>
          <a:xfrm>
            <a:off x="457200" y="1344705"/>
            <a:ext cx="11125200" cy="5298141"/>
          </a:xfrm>
        </p:spPr>
      </p:pic>
    </p:spTree>
    <p:extLst>
      <p:ext uri="{BB962C8B-B14F-4D97-AF65-F5344CB8AC3E}">
        <p14:creationId xmlns:p14="http://schemas.microsoft.com/office/powerpoint/2010/main" val="429484583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FBB-52B7-3EFB-F801-7EB2ADC5F433}"/>
              </a:ext>
            </a:extLst>
          </p:cNvPr>
          <p:cNvSpPr>
            <a:spLocks noGrp="1"/>
          </p:cNvSpPr>
          <p:nvPr>
            <p:ph type="title"/>
          </p:nvPr>
        </p:nvSpPr>
        <p:spPr>
          <a:xfrm>
            <a:off x="685801" y="1"/>
            <a:ext cx="10131425" cy="1013012"/>
          </a:xfrm>
        </p:spPr>
        <p:txBody>
          <a:bodyPr/>
          <a:lstStyle/>
          <a:p>
            <a:r>
              <a:rPr lang="en-IN" dirty="0">
                <a:latin typeface="Futura Medium" panose="020B0602020204020303" pitchFamily="34" charset="-79"/>
                <a:cs typeface="Futura Medium" panose="020B0602020204020303" pitchFamily="34" charset="-79"/>
              </a:rPr>
              <a:t>The flow of the code : the cool part </a:t>
            </a:r>
          </a:p>
        </p:txBody>
      </p:sp>
      <p:pic>
        <p:nvPicPr>
          <p:cNvPr id="5" name="Content Placeholder 4">
            <a:extLst>
              <a:ext uri="{FF2B5EF4-FFF2-40B4-BE49-F238E27FC236}">
                <a16:creationId xmlns:a16="http://schemas.microsoft.com/office/drawing/2014/main" id="{BAE682DA-3F37-43AD-19CC-C084768991AD}"/>
              </a:ext>
            </a:extLst>
          </p:cNvPr>
          <p:cNvPicPr>
            <a:picLocks noGrp="1" noChangeAspect="1"/>
          </p:cNvPicPr>
          <p:nvPr>
            <p:ph idx="1"/>
          </p:nvPr>
        </p:nvPicPr>
        <p:blipFill>
          <a:blip r:embed="rId2"/>
          <a:stretch>
            <a:fillRect/>
          </a:stretch>
        </p:blipFill>
        <p:spPr>
          <a:xfrm>
            <a:off x="519953" y="1407459"/>
            <a:ext cx="10919012" cy="5100917"/>
          </a:xfrm>
        </p:spPr>
      </p:pic>
    </p:spTree>
    <p:extLst>
      <p:ext uri="{BB962C8B-B14F-4D97-AF65-F5344CB8AC3E}">
        <p14:creationId xmlns:p14="http://schemas.microsoft.com/office/powerpoint/2010/main" val="6506620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F16E-D48C-C75D-0EBC-E2896139C607}"/>
              </a:ext>
            </a:extLst>
          </p:cNvPr>
          <p:cNvSpPr>
            <a:spLocks noGrp="1"/>
          </p:cNvSpPr>
          <p:nvPr>
            <p:ph type="title"/>
          </p:nvPr>
        </p:nvSpPr>
        <p:spPr>
          <a:xfrm>
            <a:off x="685801" y="89648"/>
            <a:ext cx="10131425" cy="1237128"/>
          </a:xfrm>
        </p:spPr>
        <p:txBody>
          <a:bodyPr/>
          <a:lstStyle/>
          <a:p>
            <a:r>
              <a:rPr lang="en-IN" dirty="0">
                <a:latin typeface="Futura Medium" panose="020B0602020204020303" pitchFamily="34" charset="-79"/>
                <a:cs typeface="Futura Medium" panose="020B0602020204020303" pitchFamily="34" charset="-79"/>
              </a:rPr>
              <a:t>The flow of the code : the cool part </a:t>
            </a:r>
          </a:p>
        </p:txBody>
      </p:sp>
      <p:pic>
        <p:nvPicPr>
          <p:cNvPr id="5" name="Content Placeholder 4">
            <a:extLst>
              <a:ext uri="{FF2B5EF4-FFF2-40B4-BE49-F238E27FC236}">
                <a16:creationId xmlns:a16="http://schemas.microsoft.com/office/drawing/2014/main" id="{E70B29CA-D591-6347-7145-59D1E6BF0872}"/>
              </a:ext>
            </a:extLst>
          </p:cNvPr>
          <p:cNvPicPr>
            <a:picLocks noGrp="1" noChangeAspect="1"/>
          </p:cNvPicPr>
          <p:nvPr>
            <p:ph idx="1"/>
          </p:nvPr>
        </p:nvPicPr>
        <p:blipFill>
          <a:blip r:embed="rId2"/>
          <a:stretch>
            <a:fillRect/>
          </a:stretch>
        </p:blipFill>
        <p:spPr>
          <a:xfrm>
            <a:off x="493058" y="1595718"/>
            <a:ext cx="10712823" cy="5109882"/>
          </a:xfrm>
        </p:spPr>
      </p:pic>
    </p:spTree>
    <p:extLst>
      <p:ext uri="{BB962C8B-B14F-4D97-AF65-F5344CB8AC3E}">
        <p14:creationId xmlns:p14="http://schemas.microsoft.com/office/powerpoint/2010/main" val="34994713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787B-AA84-980E-5A0C-3DA4410149A8}"/>
              </a:ext>
            </a:extLst>
          </p:cNvPr>
          <p:cNvSpPr>
            <a:spLocks noGrp="1"/>
          </p:cNvSpPr>
          <p:nvPr>
            <p:ph type="title"/>
          </p:nvPr>
        </p:nvSpPr>
        <p:spPr>
          <a:xfrm>
            <a:off x="685801" y="-134470"/>
            <a:ext cx="10131425" cy="1353670"/>
          </a:xfrm>
        </p:spPr>
        <p:txBody>
          <a:bodyPr/>
          <a:lstStyle/>
          <a:p>
            <a:r>
              <a:rPr lang="en-IN" dirty="0">
                <a:latin typeface="Futura Medium" panose="020B0602020204020303" pitchFamily="34" charset="-79"/>
                <a:cs typeface="Futura Medium" panose="020B0602020204020303" pitchFamily="34" charset="-79"/>
              </a:rPr>
              <a:t>The flow of the code : the cool part </a:t>
            </a:r>
          </a:p>
        </p:txBody>
      </p:sp>
      <p:pic>
        <p:nvPicPr>
          <p:cNvPr id="5" name="Content Placeholder 4">
            <a:extLst>
              <a:ext uri="{FF2B5EF4-FFF2-40B4-BE49-F238E27FC236}">
                <a16:creationId xmlns:a16="http://schemas.microsoft.com/office/drawing/2014/main" id="{31B28C89-ED79-C76C-5291-BFD9655D5CF9}"/>
              </a:ext>
            </a:extLst>
          </p:cNvPr>
          <p:cNvPicPr>
            <a:picLocks noGrp="1" noChangeAspect="1"/>
          </p:cNvPicPr>
          <p:nvPr>
            <p:ph idx="1"/>
          </p:nvPr>
        </p:nvPicPr>
        <p:blipFill>
          <a:blip r:embed="rId2"/>
          <a:stretch>
            <a:fillRect/>
          </a:stretch>
        </p:blipFill>
        <p:spPr>
          <a:xfrm>
            <a:off x="1595263" y="1443318"/>
            <a:ext cx="8312499" cy="4598894"/>
          </a:xfrm>
        </p:spPr>
      </p:pic>
    </p:spTree>
    <p:extLst>
      <p:ext uri="{BB962C8B-B14F-4D97-AF65-F5344CB8AC3E}">
        <p14:creationId xmlns:p14="http://schemas.microsoft.com/office/powerpoint/2010/main" val="262215252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46DA-F3A6-91FC-DA91-7C9CEAD86954}"/>
              </a:ext>
            </a:extLst>
          </p:cNvPr>
          <p:cNvSpPr>
            <a:spLocks noGrp="1"/>
          </p:cNvSpPr>
          <p:nvPr>
            <p:ph type="title"/>
          </p:nvPr>
        </p:nvSpPr>
        <p:spPr>
          <a:xfrm>
            <a:off x="685801" y="-519953"/>
            <a:ext cx="10131425" cy="1945342"/>
          </a:xfrm>
        </p:spPr>
        <p:txBody>
          <a:bodyPr/>
          <a:lstStyle/>
          <a:p>
            <a:r>
              <a:rPr lang="en-IN" dirty="0">
                <a:latin typeface="Futura Medium" panose="020B0602020204020303" pitchFamily="34" charset="-79"/>
                <a:cs typeface="Futura Medium" panose="020B0602020204020303" pitchFamily="34" charset="-79"/>
              </a:rPr>
              <a:t>OUTPUT :</a:t>
            </a:r>
          </a:p>
        </p:txBody>
      </p:sp>
      <p:pic>
        <p:nvPicPr>
          <p:cNvPr id="5" name="Content Placeholder 4">
            <a:extLst>
              <a:ext uri="{FF2B5EF4-FFF2-40B4-BE49-F238E27FC236}">
                <a16:creationId xmlns:a16="http://schemas.microsoft.com/office/drawing/2014/main" id="{7F1958CB-11EF-A5D3-19EB-B01BFBC97684}"/>
              </a:ext>
            </a:extLst>
          </p:cNvPr>
          <p:cNvPicPr>
            <a:picLocks noGrp="1" noChangeAspect="1"/>
          </p:cNvPicPr>
          <p:nvPr>
            <p:ph idx="1"/>
          </p:nvPr>
        </p:nvPicPr>
        <p:blipFill>
          <a:blip r:embed="rId2"/>
          <a:stretch>
            <a:fillRect/>
          </a:stretch>
        </p:blipFill>
        <p:spPr>
          <a:xfrm>
            <a:off x="600635" y="896471"/>
            <a:ext cx="11152094" cy="5755341"/>
          </a:xfrm>
        </p:spPr>
      </p:pic>
    </p:spTree>
    <p:extLst>
      <p:ext uri="{BB962C8B-B14F-4D97-AF65-F5344CB8AC3E}">
        <p14:creationId xmlns:p14="http://schemas.microsoft.com/office/powerpoint/2010/main" val="174042621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8414-7F14-9F06-7300-767C774EF3AF}"/>
              </a:ext>
            </a:extLst>
          </p:cNvPr>
          <p:cNvSpPr>
            <a:spLocks noGrp="1"/>
          </p:cNvSpPr>
          <p:nvPr>
            <p:ph type="title"/>
          </p:nvPr>
        </p:nvSpPr>
        <p:spPr>
          <a:xfrm>
            <a:off x="685801" y="0"/>
            <a:ext cx="10131425" cy="1201271"/>
          </a:xfrm>
        </p:spPr>
        <p:txBody>
          <a:bodyPr/>
          <a:lstStyle/>
          <a:p>
            <a:r>
              <a:rPr lang="en-IN" dirty="0">
                <a:latin typeface="Futura Medium" panose="020B0602020204020303" pitchFamily="34" charset="-79"/>
                <a:cs typeface="Futura Medium" panose="020B0602020204020303" pitchFamily="34" charset="-79"/>
              </a:rPr>
              <a:t>OUTPUT :</a:t>
            </a:r>
          </a:p>
        </p:txBody>
      </p:sp>
      <p:pic>
        <p:nvPicPr>
          <p:cNvPr id="5" name="Content Placeholder 4">
            <a:extLst>
              <a:ext uri="{FF2B5EF4-FFF2-40B4-BE49-F238E27FC236}">
                <a16:creationId xmlns:a16="http://schemas.microsoft.com/office/drawing/2014/main" id="{5825E784-7EB4-E5AA-E3F6-ED3CA875E80A}"/>
              </a:ext>
            </a:extLst>
          </p:cNvPr>
          <p:cNvPicPr>
            <a:picLocks noGrp="1" noChangeAspect="1"/>
          </p:cNvPicPr>
          <p:nvPr>
            <p:ph idx="1"/>
          </p:nvPr>
        </p:nvPicPr>
        <p:blipFill>
          <a:blip r:embed="rId2"/>
          <a:stretch>
            <a:fillRect/>
          </a:stretch>
        </p:blipFill>
        <p:spPr>
          <a:xfrm>
            <a:off x="519953" y="1057835"/>
            <a:ext cx="9502588" cy="5235389"/>
          </a:xfrm>
        </p:spPr>
      </p:pic>
    </p:spTree>
    <p:extLst>
      <p:ext uri="{BB962C8B-B14F-4D97-AF65-F5344CB8AC3E}">
        <p14:creationId xmlns:p14="http://schemas.microsoft.com/office/powerpoint/2010/main" val="125652215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4329-4AD4-7CD0-E9AB-4F6E0F0B6855}"/>
              </a:ext>
            </a:extLst>
          </p:cNvPr>
          <p:cNvSpPr>
            <a:spLocks noGrp="1"/>
          </p:cNvSpPr>
          <p:nvPr>
            <p:ph type="title"/>
          </p:nvPr>
        </p:nvSpPr>
        <p:spPr/>
        <p:txBody>
          <a:bodyPr/>
          <a:lstStyle/>
          <a:p>
            <a:r>
              <a:rPr lang="en-IN" dirty="0">
                <a:latin typeface="Franklin Gothic Medium" panose="020B0603020102020204" pitchFamily="34" charset="0"/>
              </a:rPr>
              <a:t>REFERENCES :</a:t>
            </a:r>
          </a:p>
        </p:txBody>
      </p:sp>
      <p:sp>
        <p:nvSpPr>
          <p:cNvPr id="3" name="Content Placeholder 2">
            <a:extLst>
              <a:ext uri="{FF2B5EF4-FFF2-40B4-BE49-F238E27FC236}">
                <a16:creationId xmlns:a16="http://schemas.microsoft.com/office/drawing/2014/main" id="{7CF9016E-82B8-00D3-04BA-41E211EA04A8}"/>
              </a:ext>
            </a:extLst>
          </p:cNvPr>
          <p:cNvSpPr>
            <a:spLocks noGrp="1"/>
          </p:cNvSpPr>
          <p:nvPr>
            <p:ph idx="1"/>
          </p:nvPr>
        </p:nvSpPr>
        <p:spPr>
          <a:xfrm>
            <a:off x="685800" y="2142067"/>
            <a:ext cx="10131425" cy="3649133"/>
          </a:xfrm>
        </p:spPr>
        <p:txBody>
          <a:bodyPr>
            <a:normAutofit/>
          </a:bodyPr>
          <a:lstStyle/>
          <a:p>
            <a:r>
              <a:rPr lang="en-IN" sz="3600" dirty="0">
                <a:latin typeface="Arial Unicode MS" panose="020B0604020202020204" pitchFamily="34" charset="-128"/>
                <a:ea typeface="Arial Unicode MS" panose="020B0604020202020204" pitchFamily="34" charset="-128"/>
                <a:cs typeface="Arial Unicode MS" panose="020B0604020202020204" pitchFamily="34" charset="-128"/>
              </a:rPr>
              <a:t>1) https://openai.com/ </a:t>
            </a:r>
          </a:p>
          <a:p>
            <a:r>
              <a:rPr lang="en-IN" sz="3600" dirty="0">
                <a:latin typeface="Arial Unicode MS" panose="020B0604020202020204" pitchFamily="34" charset="-128"/>
                <a:ea typeface="Arial Unicode MS" panose="020B0604020202020204" pitchFamily="34" charset="-128"/>
                <a:cs typeface="Arial Unicode MS" panose="020B0604020202020204" pitchFamily="34" charset="-128"/>
              </a:rPr>
              <a:t>2)https://colab.research.google.com/drive/1eZN2B586yYLckuIdIv9Y2VvdoBapqxVM (Kumar Abhimanyu’s </a:t>
            </a:r>
            <a:r>
              <a:rPr lang="en-IN" sz="3600" dirty="0" err="1">
                <a:latin typeface="Arial Unicode MS" panose="020B0604020202020204" pitchFamily="34" charset="-128"/>
                <a:ea typeface="Arial Unicode MS" panose="020B0604020202020204" pitchFamily="34" charset="-128"/>
                <a:cs typeface="Arial Unicode MS" panose="020B0604020202020204" pitchFamily="34" charset="-128"/>
              </a:rPr>
              <a:t>Colab</a:t>
            </a:r>
            <a:r>
              <a:rPr lang="en-IN" sz="3600" dirty="0">
                <a:latin typeface="Arial Unicode MS" panose="020B0604020202020204" pitchFamily="34" charset="-128"/>
                <a:ea typeface="Arial Unicode MS" panose="020B0604020202020204" pitchFamily="34" charset="-128"/>
                <a:cs typeface="Arial Unicode MS" panose="020B0604020202020204" pitchFamily="34" charset="-128"/>
              </a:rPr>
              <a:t> Notebook)</a:t>
            </a:r>
          </a:p>
          <a:p>
            <a:pPr marL="0" indent="0">
              <a:buNone/>
            </a:pPr>
            <a:endParaRPr lang="en-IN" sz="4000" dirty="0"/>
          </a:p>
        </p:txBody>
      </p:sp>
    </p:spTree>
    <p:extLst>
      <p:ext uri="{BB962C8B-B14F-4D97-AF65-F5344CB8AC3E}">
        <p14:creationId xmlns:p14="http://schemas.microsoft.com/office/powerpoint/2010/main" val="29430803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Blue PNG Image, Blue Thank You Text Gradient Blue Green Phrase, Thank  You, Blue, Gradient PNG Image For Free Download">
            <a:extLst>
              <a:ext uri="{FF2B5EF4-FFF2-40B4-BE49-F238E27FC236}">
                <a16:creationId xmlns:a16="http://schemas.microsoft.com/office/drawing/2014/main" id="{0014BE70-C325-74D0-083C-1F01CD5C3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067" y="1454100"/>
            <a:ext cx="6425866" cy="394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7403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69A7-A512-8557-81D3-AA8F14E8A204}"/>
              </a:ext>
            </a:extLst>
          </p:cNvPr>
          <p:cNvSpPr>
            <a:spLocks noGrp="1"/>
          </p:cNvSpPr>
          <p:nvPr>
            <p:ph type="title"/>
          </p:nvPr>
        </p:nvSpPr>
        <p:spPr>
          <a:xfrm>
            <a:off x="677446" y="705679"/>
            <a:ext cx="10837105" cy="1456267"/>
          </a:xfrm>
        </p:spPr>
        <p:txBody>
          <a:bodyPr>
            <a:normAutofit fontScale="90000"/>
          </a:bodyPr>
          <a:lstStyle/>
          <a:p>
            <a:pPr algn="ctr"/>
            <a:r>
              <a:rPr lang="en-IN" sz="2800" dirty="0">
                <a:latin typeface="Arial Rounded MT Bold" panose="020F0704030504030204" pitchFamily="34" charset="77"/>
                <a:cs typeface="AkayaKanadaka" panose="02010502080401010103" pitchFamily="2" charset="77"/>
              </a:rPr>
              <a:t>Problem Statement : Create a personalised Chatbot.</a:t>
            </a:r>
            <a:br>
              <a:rPr lang="en-IN" sz="2800" dirty="0">
                <a:latin typeface="Arial Rounded MT Bold" panose="020F0704030504030204" pitchFamily="34" charset="77"/>
                <a:cs typeface="AkayaKanadaka" panose="02010502080401010103" pitchFamily="2" charset="77"/>
              </a:rPr>
            </a:br>
            <a:r>
              <a:rPr lang="en-IN" sz="2800" dirty="0">
                <a:latin typeface="Arial Rounded MT Bold" panose="020F0704030504030204" pitchFamily="34" charset="77"/>
                <a:cs typeface="AkayaKanadaka" panose="02010502080401010103" pitchFamily="2" charset="77"/>
              </a:rPr>
              <a:t>( a chatbot that preferably solves a real Life problem)</a:t>
            </a:r>
          </a:p>
        </p:txBody>
      </p:sp>
      <p:sp>
        <p:nvSpPr>
          <p:cNvPr id="3" name="Content Placeholder 2">
            <a:extLst>
              <a:ext uri="{FF2B5EF4-FFF2-40B4-BE49-F238E27FC236}">
                <a16:creationId xmlns:a16="http://schemas.microsoft.com/office/drawing/2014/main" id="{DC108315-648D-ABC9-7747-EC38C01E9747}"/>
              </a:ext>
            </a:extLst>
          </p:cNvPr>
          <p:cNvSpPr>
            <a:spLocks noGrp="1"/>
          </p:cNvSpPr>
          <p:nvPr>
            <p:ph idx="1"/>
          </p:nvPr>
        </p:nvSpPr>
        <p:spPr>
          <a:xfrm>
            <a:off x="1030285" y="2380607"/>
            <a:ext cx="10131425" cy="3649133"/>
          </a:xfrm>
        </p:spPr>
        <p:txBody>
          <a:bodyPr>
            <a:normAutofit/>
          </a:bodyPr>
          <a:lstStyle/>
          <a:p>
            <a:pPr marL="0" indent="0">
              <a:buNone/>
            </a:pPr>
            <a:r>
              <a:rPr lang="en-US" sz="2000" dirty="0">
                <a:latin typeface="Comic Sans MS" panose="030F0902030302020204" pitchFamily="66" charset="0"/>
              </a:rPr>
              <a:t>SOLUTION:  </a:t>
            </a:r>
            <a:r>
              <a:rPr lang="en-US" sz="2400" dirty="0">
                <a:latin typeface="Comic Sans MS" panose="030F0902030302020204" pitchFamily="66" charset="0"/>
                <a:cs typeface="Bangla MN" pitchFamily="2" charset="0"/>
              </a:rPr>
              <a:t>We have aimed to create a personalized chatbot that helps customers find properties in Bangalore. Instead of visiting real estate agents time and again, they can use this chatbot to know available properties. Findyourspace generates output based on the user's specifications, such as the desired Location, specific BHK, amenities etc. The chatbot not only saves our time but also provides at least 3-4 available properties per locality. Overall, findyourspace is an affordable, easily accessible, user-friendly alternative to the conventional real estate practice.</a:t>
            </a:r>
            <a:endParaRPr lang="en-IN" sz="2400" dirty="0">
              <a:latin typeface="Comic Sans MS" panose="030F0902030302020204" pitchFamily="66" charset="0"/>
              <a:cs typeface="Bangla MN" pitchFamily="2" charset="0"/>
            </a:endParaRPr>
          </a:p>
        </p:txBody>
      </p:sp>
    </p:spTree>
    <p:extLst>
      <p:ext uri="{BB962C8B-B14F-4D97-AF65-F5344CB8AC3E}">
        <p14:creationId xmlns:p14="http://schemas.microsoft.com/office/powerpoint/2010/main" val="127858726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3840-BC71-8534-86F6-F051372DDF59}"/>
              </a:ext>
            </a:extLst>
          </p:cNvPr>
          <p:cNvSpPr>
            <a:spLocks noGrp="1"/>
          </p:cNvSpPr>
          <p:nvPr>
            <p:ph type="title"/>
          </p:nvPr>
        </p:nvSpPr>
        <p:spPr/>
        <p:txBody>
          <a:bodyPr/>
          <a:lstStyle/>
          <a:p>
            <a:r>
              <a:rPr lang="en-IN" dirty="0">
                <a:latin typeface="Chalkduster" panose="03050602040202020205" pitchFamily="66" charset="77"/>
              </a:rPr>
              <a:t>The modules used :</a:t>
            </a:r>
          </a:p>
        </p:txBody>
      </p:sp>
      <p:sp>
        <p:nvSpPr>
          <p:cNvPr id="3" name="Content Placeholder 2">
            <a:extLst>
              <a:ext uri="{FF2B5EF4-FFF2-40B4-BE49-F238E27FC236}">
                <a16:creationId xmlns:a16="http://schemas.microsoft.com/office/drawing/2014/main" id="{A014D404-8916-5A28-95BE-0C7446B1CF4B}"/>
              </a:ext>
            </a:extLst>
          </p:cNvPr>
          <p:cNvSpPr>
            <a:spLocks noGrp="1"/>
          </p:cNvSpPr>
          <p:nvPr>
            <p:ph idx="1"/>
          </p:nvPr>
        </p:nvSpPr>
        <p:spPr>
          <a:xfrm>
            <a:off x="685801" y="1933345"/>
            <a:ext cx="10131425" cy="4417759"/>
          </a:xfrm>
        </p:spPr>
        <p:txBody>
          <a:bodyPr>
            <a:normAutofit fontScale="92500" lnSpcReduction="20000"/>
          </a:bodyPr>
          <a:lstStyle/>
          <a:p>
            <a:r>
              <a:rPr lang="en-IN" sz="2800" dirty="0">
                <a:latin typeface="Comic Sans MS" panose="030F0902030302020204" pitchFamily="66" charset="0"/>
              </a:rPr>
              <a:t>1) </a:t>
            </a:r>
            <a:r>
              <a:rPr lang="en-IN" sz="2800" dirty="0" err="1">
                <a:latin typeface="Comic Sans MS" panose="030F0902030302020204" pitchFamily="66" charset="0"/>
              </a:rPr>
              <a:t>OpenAIEmbeddings</a:t>
            </a:r>
            <a:r>
              <a:rPr lang="en-IN" sz="2800" dirty="0">
                <a:latin typeface="Comic Sans MS" panose="030F0902030302020204" pitchFamily="66" charset="0"/>
              </a:rPr>
              <a:t> </a:t>
            </a:r>
          </a:p>
          <a:p>
            <a:r>
              <a:rPr lang="en-IN" sz="2800" dirty="0">
                <a:latin typeface="Comic Sans MS" panose="030F0902030302020204" pitchFamily="66" charset="0"/>
              </a:rPr>
              <a:t>  </a:t>
            </a:r>
          </a:p>
          <a:p>
            <a:r>
              <a:rPr lang="en-IN" sz="2800" dirty="0">
                <a:latin typeface="Comic Sans MS" panose="030F0902030302020204" pitchFamily="66" charset="0"/>
              </a:rPr>
              <a:t>2) </a:t>
            </a:r>
            <a:r>
              <a:rPr lang="en-IN" sz="2800" dirty="0" err="1">
                <a:latin typeface="Comic Sans MS" panose="030F0902030302020204" pitchFamily="66" charset="0"/>
              </a:rPr>
              <a:t>LLMChain</a:t>
            </a:r>
            <a:endParaRPr lang="en-IN" sz="2800" dirty="0">
              <a:latin typeface="Comic Sans MS" panose="030F0902030302020204" pitchFamily="66" charset="0"/>
            </a:endParaRPr>
          </a:p>
          <a:p>
            <a:endParaRPr lang="en-IN" sz="2800" dirty="0">
              <a:latin typeface="Comic Sans MS" panose="030F0902030302020204" pitchFamily="66" charset="0"/>
            </a:endParaRPr>
          </a:p>
          <a:p>
            <a:r>
              <a:rPr lang="en-IN" sz="2800" dirty="0">
                <a:latin typeface="Comic Sans MS" panose="030F0902030302020204" pitchFamily="66" charset="0"/>
              </a:rPr>
              <a:t>3)</a:t>
            </a:r>
            <a:r>
              <a:rPr lang="en-IN" sz="2800" dirty="0" err="1">
                <a:latin typeface="Comic Sans MS" panose="030F0902030302020204" pitchFamily="66" charset="0"/>
              </a:rPr>
              <a:t>OpenAI</a:t>
            </a:r>
            <a:endParaRPr lang="en-IN" sz="2800" dirty="0">
              <a:latin typeface="Comic Sans MS" panose="030F0902030302020204" pitchFamily="66" charset="0"/>
            </a:endParaRPr>
          </a:p>
          <a:p>
            <a:endParaRPr lang="en-IN" sz="2800" dirty="0">
              <a:latin typeface="Comic Sans MS" panose="030F0902030302020204" pitchFamily="66" charset="0"/>
            </a:endParaRPr>
          </a:p>
          <a:p>
            <a:r>
              <a:rPr lang="en-IN" sz="2800" dirty="0">
                <a:latin typeface="Comic Sans MS" panose="030F0902030302020204" pitchFamily="66" charset="0"/>
              </a:rPr>
              <a:t>5)</a:t>
            </a:r>
            <a:r>
              <a:rPr lang="en-IN" sz="2800" dirty="0" err="1">
                <a:latin typeface="Comic Sans MS" panose="030F0902030302020204" pitchFamily="66" charset="0"/>
              </a:rPr>
              <a:t>PromptTemplate</a:t>
            </a:r>
            <a:endParaRPr lang="en-IN" sz="2800" dirty="0">
              <a:latin typeface="Comic Sans MS" panose="030F0902030302020204" pitchFamily="66" charset="0"/>
            </a:endParaRPr>
          </a:p>
          <a:p>
            <a:endParaRPr lang="en-IN" sz="2800" dirty="0">
              <a:latin typeface="Comic Sans MS" panose="030F0902030302020204" pitchFamily="66" charset="0"/>
            </a:endParaRPr>
          </a:p>
          <a:p>
            <a:r>
              <a:rPr lang="en-IN" sz="2800" dirty="0">
                <a:latin typeface="Comic Sans MS" panose="030F0902030302020204" pitchFamily="66" charset="0"/>
              </a:rPr>
              <a:t>6) </a:t>
            </a:r>
            <a:r>
              <a:rPr lang="en-IN" sz="2800" dirty="0" err="1">
                <a:latin typeface="Comic Sans MS" panose="030F0902030302020204" pitchFamily="66" charset="0"/>
              </a:rPr>
              <a:t>ConversationBufferMemory</a:t>
            </a:r>
            <a:r>
              <a:rPr lang="en-IN" sz="2800" dirty="0">
                <a:latin typeface="Comic Sans MS" panose="030F0902030302020204" pitchFamily="66" charset="0"/>
              </a:rPr>
              <a:t> </a:t>
            </a:r>
          </a:p>
          <a:p>
            <a:pPr marL="0" indent="0">
              <a:buNone/>
            </a:pPr>
            <a:endParaRPr lang="en-IN" dirty="0"/>
          </a:p>
        </p:txBody>
      </p:sp>
    </p:spTree>
    <p:extLst>
      <p:ext uri="{BB962C8B-B14F-4D97-AF65-F5344CB8AC3E}">
        <p14:creationId xmlns:p14="http://schemas.microsoft.com/office/powerpoint/2010/main" val="32060064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4858-9C5A-683A-FC99-199415586079}"/>
              </a:ext>
            </a:extLst>
          </p:cNvPr>
          <p:cNvSpPr>
            <a:spLocks noGrp="1"/>
          </p:cNvSpPr>
          <p:nvPr>
            <p:ph type="title"/>
          </p:nvPr>
        </p:nvSpPr>
        <p:spPr>
          <a:xfrm>
            <a:off x="685801" y="188260"/>
            <a:ext cx="10131425" cy="1371599"/>
          </a:xfrm>
        </p:spPr>
        <p:txBody>
          <a:bodyPr/>
          <a:lstStyle/>
          <a:p>
            <a:r>
              <a:rPr lang="en-IN" dirty="0">
                <a:latin typeface="Franklin Gothic Medium" panose="020B0603020102020204" pitchFamily="34" charset="0"/>
              </a:rPr>
              <a:t>The flow of the code : the cool part </a:t>
            </a:r>
          </a:p>
        </p:txBody>
      </p:sp>
      <p:pic>
        <p:nvPicPr>
          <p:cNvPr id="5" name="Content Placeholder 4">
            <a:extLst>
              <a:ext uri="{FF2B5EF4-FFF2-40B4-BE49-F238E27FC236}">
                <a16:creationId xmlns:a16="http://schemas.microsoft.com/office/drawing/2014/main" id="{BFB08308-25FF-D8F9-925B-5D5980E36597}"/>
              </a:ext>
            </a:extLst>
          </p:cNvPr>
          <p:cNvPicPr>
            <a:picLocks noGrp="1" noChangeAspect="1"/>
          </p:cNvPicPr>
          <p:nvPr>
            <p:ph idx="1"/>
          </p:nvPr>
        </p:nvPicPr>
        <p:blipFill>
          <a:blip r:embed="rId2"/>
          <a:stretch>
            <a:fillRect/>
          </a:stretch>
        </p:blipFill>
        <p:spPr>
          <a:xfrm>
            <a:off x="748555" y="1470212"/>
            <a:ext cx="4092386" cy="2460116"/>
          </a:xfrm>
        </p:spPr>
      </p:pic>
      <p:pic>
        <p:nvPicPr>
          <p:cNvPr id="7" name="Picture 6">
            <a:extLst>
              <a:ext uri="{FF2B5EF4-FFF2-40B4-BE49-F238E27FC236}">
                <a16:creationId xmlns:a16="http://schemas.microsoft.com/office/drawing/2014/main" id="{380D4D41-7250-4222-D5EC-D0D4708570BC}"/>
              </a:ext>
            </a:extLst>
          </p:cNvPr>
          <p:cNvPicPr>
            <a:picLocks noChangeAspect="1"/>
          </p:cNvPicPr>
          <p:nvPr/>
        </p:nvPicPr>
        <p:blipFill>
          <a:blip r:embed="rId3"/>
          <a:stretch>
            <a:fillRect/>
          </a:stretch>
        </p:blipFill>
        <p:spPr>
          <a:xfrm>
            <a:off x="5074024" y="2581835"/>
            <a:ext cx="6857999" cy="3630705"/>
          </a:xfrm>
          <a:prstGeom prst="rect">
            <a:avLst/>
          </a:prstGeom>
        </p:spPr>
      </p:pic>
    </p:spTree>
    <p:extLst>
      <p:ext uri="{BB962C8B-B14F-4D97-AF65-F5344CB8AC3E}">
        <p14:creationId xmlns:p14="http://schemas.microsoft.com/office/powerpoint/2010/main" val="313263742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413F-A8B7-2DC5-79B4-FFB025C5043A}"/>
              </a:ext>
            </a:extLst>
          </p:cNvPr>
          <p:cNvSpPr>
            <a:spLocks noGrp="1"/>
          </p:cNvSpPr>
          <p:nvPr>
            <p:ph type="title"/>
          </p:nvPr>
        </p:nvSpPr>
        <p:spPr>
          <a:xfrm>
            <a:off x="695740" y="-539247"/>
            <a:ext cx="10131425" cy="2429436"/>
          </a:xfrm>
        </p:spPr>
        <p:txBody>
          <a:bodyPr/>
          <a:lstStyle/>
          <a:p>
            <a:r>
              <a:rPr lang="en-IN" dirty="0">
                <a:latin typeface="Futura Medium" panose="020B0602020204020303" pitchFamily="34" charset="-79"/>
                <a:cs typeface="Futura Medium" panose="020B0602020204020303" pitchFamily="34" charset="-79"/>
              </a:rPr>
              <a:t>The flow of the code : the cool part </a:t>
            </a:r>
          </a:p>
        </p:txBody>
      </p:sp>
      <p:pic>
        <p:nvPicPr>
          <p:cNvPr id="5" name="Content Placeholder 4">
            <a:extLst>
              <a:ext uri="{FF2B5EF4-FFF2-40B4-BE49-F238E27FC236}">
                <a16:creationId xmlns:a16="http://schemas.microsoft.com/office/drawing/2014/main" id="{9A293C14-097B-196E-0B6E-F2C0464C577C}"/>
              </a:ext>
            </a:extLst>
          </p:cNvPr>
          <p:cNvPicPr>
            <a:picLocks noGrp="1" noChangeAspect="1"/>
          </p:cNvPicPr>
          <p:nvPr>
            <p:ph idx="1"/>
          </p:nvPr>
        </p:nvPicPr>
        <p:blipFill>
          <a:blip r:embed="rId2"/>
          <a:stretch>
            <a:fillRect/>
          </a:stretch>
        </p:blipFill>
        <p:spPr>
          <a:xfrm>
            <a:off x="219638" y="1124019"/>
            <a:ext cx="8198222" cy="2945958"/>
          </a:xfrm>
        </p:spPr>
      </p:pic>
      <p:pic>
        <p:nvPicPr>
          <p:cNvPr id="7" name="Picture 6">
            <a:extLst>
              <a:ext uri="{FF2B5EF4-FFF2-40B4-BE49-F238E27FC236}">
                <a16:creationId xmlns:a16="http://schemas.microsoft.com/office/drawing/2014/main" id="{05ED25CF-63E5-2EC3-86FA-FEAEB1CCA337}"/>
              </a:ext>
            </a:extLst>
          </p:cNvPr>
          <p:cNvPicPr>
            <a:picLocks noChangeAspect="1"/>
          </p:cNvPicPr>
          <p:nvPr/>
        </p:nvPicPr>
        <p:blipFill>
          <a:blip r:embed="rId3"/>
          <a:stretch>
            <a:fillRect/>
          </a:stretch>
        </p:blipFill>
        <p:spPr>
          <a:xfrm>
            <a:off x="4805082" y="4231342"/>
            <a:ext cx="7252447" cy="2291378"/>
          </a:xfrm>
          <a:prstGeom prst="rect">
            <a:avLst/>
          </a:prstGeom>
        </p:spPr>
      </p:pic>
    </p:spTree>
    <p:extLst>
      <p:ext uri="{BB962C8B-B14F-4D97-AF65-F5344CB8AC3E}">
        <p14:creationId xmlns:p14="http://schemas.microsoft.com/office/powerpoint/2010/main" val="361942260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1B7C-486E-8813-812A-1974CE439B33}"/>
              </a:ext>
            </a:extLst>
          </p:cNvPr>
          <p:cNvSpPr>
            <a:spLocks noGrp="1"/>
          </p:cNvSpPr>
          <p:nvPr>
            <p:ph type="title"/>
          </p:nvPr>
        </p:nvSpPr>
        <p:spPr>
          <a:xfrm>
            <a:off x="1030287" y="345639"/>
            <a:ext cx="10131425" cy="1456267"/>
          </a:xfrm>
        </p:spPr>
        <p:txBody>
          <a:bodyPr/>
          <a:lstStyle/>
          <a:p>
            <a:r>
              <a:rPr lang="en-IN" dirty="0">
                <a:latin typeface="Futura Medium" panose="020B0602020204020303" pitchFamily="34" charset="-79"/>
                <a:cs typeface="Futura Medium" panose="020B0602020204020303" pitchFamily="34" charset="-79"/>
              </a:rPr>
              <a:t>The flow of the code : the cool part </a:t>
            </a:r>
          </a:p>
        </p:txBody>
      </p:sp>
      <p:pic>
        <p:nvPicPr>
          <p:cNvPr id="5" name="Content Placeholder 4">
            <a:extLst>
              <a:ext uri="{FF2B5EF4-FFF2-40B4-BE49-F238E27FC236}">
                <a16:creationId xmlns:a16="http://schemas.microsoft.com/office/drawing/2014/main" id="{FC10E8CE-36CF-40F8-626A-818D2F8C2828}"/>
              </a:ext>
            </a:extLst>
          </p:cNvPr>
          <p:cNvPicPr>
            <a:picLocks noGrp="1" noChangeAspect="1"/>
          </p:cNvPicPr>
          <p:nvPr>
            <p:ph idx="1"/>
          </p:nvPr>
        </p:nvPicPr>
        <p:blipFill>
          <a:blip r:embed="rId2"/>
          <a:stretch>
            <a:fillRect/>
          </a:stretch>
        </p:blipFill>
        <p:spPr>
          <a:xfrm>
            <a:off x="860612" y="1801906"/>
            <a:ext cx="9377082" cy="3585881"/>
          </a:xfrm>
        </p:spPr>
      </p:pic>
    </p:spTree>
    <p:extLst>
      <p:ext uri="{BB962C8B-B14F-4D97-AF65-F5344CB8AC3E}">
        <p14:creationId xmlns:p14="http://schemas.microsoft.com/office/powerpoint/2010/main" val="25491703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B948-03B9-40C6-3D7D-E0057CD42B1B}"/>
              </a:ext>
            </a:extLst>
          </p:cNvPr>
          <p:cNvSpPr>
            <a:spLocks noGrp="1"/>
          </p:cNvSpPr>
          <p:nvPr>
            <p:ph type="title"/>
          </p:nvPr>
        </p:nvSpPr>
        <p:spPr>
          <a:xfrm>
            <a:off x="685801" y="0"/>
            <a:ext cx="10131425" cy="1156447"/>
          </a:xfrm>
        </p:spPr>
        <p:txBody>
          <a:bodyPr/>
          <a:lstStyle/>
          <a:p>
            <a:r>
              <a:rPr lang="en-IN" dirty="0">
                <a:latin typeface="Futura Medium" panose="020B0602020204020303" pitchFamily="34" charset="-79"/>
                <a:cs typeface="Futura Medium" panose="020B0602020204020303" pitchFamily="34" charset="-79"/>
              </a:rPr>
              <a:t>The flow of the code : the cool part </a:t>
            </a:r>
          </a:p>
        </p:txBody>
      </p:sp>
      <p:pic>
        <p:nvPicPr>
          <p:cNvPr id="7" name="Content Placeholder 6">
            <a:extLst>
              <a:ext uri="{FF2B5EF4-FFF2-40B4-BE49-F238E27FC236}">
                <a16:creationId xmlns:a16="http://schemas.microsoft.com/office/drawing/2014/main" id="{E4B0E9F7-01B0-D192-FD89-21B7D46C323F}"/>
              </a:ext>
            </a:extLst>
          </p:cNvPr>
          <p:cNvPicPr>
            <a:picLocks noGrp="1" noChangeAspect="1"/>
          </p:cNvPicPr>
          <p:nvPr>
            <p:ph idx="1"/>
          </p:nvPr>
        </p:nvPicPr>
        <p:blipFill>
          <a:blip r:embed="rId2"/>
          <a:stretch>
            <a:fillRect/>
          </a:stretch>
        </p:blipFill>
        <p:spPr>
          <a:xfrm>
            <a:off x="421341" y="941294"/>
            <a:ext cx="11250705" cy="5602941"/>
          </a:xfrm>
        </p:spPr>
      </p:pic>
    </p:spTree>
    <p:extLst>
      <p:ext uri="{BB962C8B-B14F-4D97-AF65-F5344CB8AC3E}">
        <p14:creationId xmlns:p14="http://schemas.microsoft.com/office/powerpoint/2010/main" val="21732420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C0DE-1A13-8B51-ECE2-EE4F07FBDB97}"/>
              </a:ext>
            </a:extLst>
          </p:cNvPr>
          <p:cNvSpPr>
            <a:spLocks noGrp="1"/>
          </p:cNvSpPr>
          <p:nvPr>
            <p:ph type="title"/>
          </p:nvPr>
        </p:nvSpPr>
        <p:spPr>
          <a:xfrm>
            <a:off x="685801" y="0"/>
            <a:ext cx="10131425" cy="1613647"/>
          </a:xfrm>
        </p:spPr>
        <p:txBody>
          <a:bodyPr/>
          <a:lstStyle/>
          <a:p>
            <a:r>
              <a:rPr lang="en-IN" dirty="0">
                <a:latin typeface="Futura Medium" panose="020B0602020204020303" pitchFamily="34" charset="-79"/>
                <a:cs typeface="Futura Medium" panose="020B0602020204020303" pitchFamily="34" charset="-79"/>
              </a:rPr>
              <a:t>The flow of the code : the cool part </a:t>
            </a:r>
          </a:p>
        </p:txBody>
      </p:sp>
      <p:pic>
        <p:nvPicPr>
          <p:cNvPr id="5" name="Content Placeholder 4">
            <a:extLst>
              <a:ext uri="{FF2B5EF4-FFF2-40B4-BE49-F238E27FC236}">
                <a16:creationId xmlns:a16="http://schemas.microsoft.com/office/drawing/2014/main" id="{37ED5298-A02A-2C93-0849-3F01B0018194}"/>
              </a:ext>
            </a:extLst>
          </p:cNvPr>
          <p:cNvPicPr>
            <a:picLocks noGrp="1" noChangeAspect="1"/>
          </p:cNvPicPr>
          <p:nvPr>
            <p:ph idx="1"/>
          </p:nvPr>
        </p:nvPicPr>
        <p:blipFill>
          <a:blip r:embed="rId2"/>
          <a:stretch>
            <a:fillRect/>
          </a:stretch>
        </p:blipFill>
        <p:spPr>
          <a:xfrm>
            <a:off x="358588" y="1335741"/>
            <a:ext cx="10847293" cy="5217459"/>
          </a:xfrm>
        </p:spPr>
      </p:pic>
    </p:spTree>
    <p:extLst>
      <p:ext uri="{BB962C8B-B14F-4D97-AF65-F5344CB8AC3E}">
        <p14:creationId xmlns:p14="http://schemas.microsoft.com/office/powerpoint/2010/main" val="232438237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34A5-7B18-8E57-5675-547F1E46F5C4}"/>
              </a:ext>
            </a:extLst>
          </p:cNvPr>
          <p:cNvSpPr>
            <a:spLocks noGrp="1"/>
          </p:cNvSpPr>
          <p:nvPr>
            <p:ph type="title"/>
          </p:nvPr>
        </p:nvSpPr>
        <p:spPr>
          <a:xfrm>
            <a:off x="685801" y="1"/>
            <a:ext cx="10131425" cy="1631576"/>
          </a:xfrm>
        </p:spPr>
        <p:txBody>
          <a:bodyPr/>
          <a:lstStyle/>
          <a:p>
            <a:r>
              <a:rPr lang="en-IN" dirty="0">
                <a:latin typeface="Futura Medium" panose="020B0602020204020303" pitchFamily="34" charset="-79"/>
                <a:cs typeface="Futura Medium" panose="020B0602020204020303" pitchFamily="34" charset="-79"/>
              </a:rPr>
              <a:t>The flow of the code : the cool part </a:t>
            </a:r>
          </a:p>
        </p:txBody>
      </p:sp>
      <p:pic>
        <p:nvPicPr>
          <p:cNvPr id="5" name="Content Placeholder 4">
            <a:extLst>
              <a:ext uri="{FF2B5EF4-FFF2-40B4-BE49-F238E27FC236}">
                <a16:creationId xmlns:a16="http://schemas.microsoft.com/office/drawing/2014/main" id="{F7F0AFB9-286E-8958-47BC-C80345C937A4}"/>
              </a:ext>
            </a:extLst>
          </p:cNvPr>
          <p:cNvPicPr>
            <a:picLocks noGrp="1" noChangeAspect="1"/>
          </p:cNvPicPr>
          <p:nvPr>
            <p:ph idx="1"/>
          </p:nvPr>
        </p:nvPicPr>
        <p:blipFill>
          <a:blip r:embed="rId2"/>
          <a:stretch>
            <a:fillRect/>
          </a:stretch>
        </p:blipFill>
        <p:spPr>
          <a:xfrm>
            <a:off x="685801" y="1495450"/>
            <a:ext cx="5006787" cy="1418079"/>
          </a:xfrm>
        </p:spPr>
      </p:pic>
      <p:pic>
        <p:nvPicPr>
          <p:cNvPr id="7" name="Picture 6">
            <a:extLst>
              <a:ext uri="{FF2B5EF4-FFF2-40B4-BE49-F238E27FC236}">
                <a16:creationId xmlns:a16="http://schemas.microsoft.com/office/drawing/2014/main" id="{C37EC11C-F668-8EE9-D697-930CA53FFFFB}"/>
              </a:ext>
            </a:extLst>
          </p:cNvPr>
          <p:cNvPicPr>
            <a:picLocks noChangeAspect="1"/>
          </p:cNvPicPr>
          <p:nvPr/>
        </p:nvPicPr>
        <p:blipFill>
          <a:blip r:embed="rId3"/>
          <a:stretch>
            <a:fillRect/>
          </a:stretch>
        </p:blipFill>
        <p:spPr>
          <a:xfrm>
            <a:off x="2716306" y="3039035"/>
            <a:ext cx="8946776" cy="3567953"/>
          </a:xfrm>
          <a:prstGeom prst="rect">
            <a:avLst/>
          </a:prstGeom>
        </p:spPr>
      </p:pic>
    </p:spTree>
    <p:extLst>
      <p:ext uri="{BB962C8B-B14F-4D97-AF65-F5344CB8AC3E}">
        <p14:creationId xmlns:p14="http://schemas.microsoft.com/office/powerpoint/2010/main" val="24863741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710</TotalTime>
  <Words>302</Words>
  <Application>Microsoft Macintosh PowerPoint</Application>
  <PresentationFormat>Widescreen</PresentationFormat>
  <Paragraphs>36</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 Unicode MS</vt:lpstr>
      <vt:lpstr>Apple Chancery</vt:lpstr>
      <vt:lpstr>Arial</vt:lpstr>
      <vt:lpstr>Arial Rounded MT Bold</vt:lpstr>
      <vt:lpstr>Calibri</vt:lpstr>
      <vt:lpstr>Calibri Light</vt:lpstr>
      <vt:lpstr>Chalkduster</vt:lpstr>
      <vt:lpstr>Comic Sans MS</vt:lpstr>
      <vt:lpstr>Franklin Gothic Medium</vt:lpstr>
      <vt:lpstr>FUTURA MEDIUM</vt:lpstr>
      <vt:lpstr>FUTURA MEDIUM</vt:lpstr>
      <vt:lpstr>Lucida Calligraphy</vt:lpstr>
      <vt:lpstr>Celestial</vt:lpstr>
      <vt:lpstr>     FINDYOURSPACE (A real estate chatbot)  </vt:lpstr>
      <vt:lpstr>Problem Statement : Create a personalised Chatbot. ( a chatbot that preferably solves a real Life problem)</vt:lpstr>
      <vt:lpstr>The modules used :</vt:lpstr>
      <vt:lpstr>The flow of the code : the cool part </vt:lpstr>
      <vt:lpstr>The flow of the code : the cool part </vt:lpstr>
      <vt:lpstr>The flow of the code : the cool part </vt:lpstr>
      <vt:lpstr>The flow of the code : the cool part </vt:lpstr>
      <vt:lpstr>The flow of the code : the cool part </vt:lpstr>
      <vt:lpstr>The flow of the code : the cool part </vt:lpstr>
      <vt:lpstr>The flow of the code : the cool part </vt:lpstr>
      <vt:lpstr>TEMPLATE</vt:lpstr>
      <vt:lpstr>The flow of the code : the cool part </vt:lpstr>
      <vt:lpstr>The flow of the code : the cool part </vt:lpstr>
      <vt:lpstr>The flow of the code : the cool part </vt:lpstr>
      <vt:lpstr>OUTPUT :</vt:lpstr>
      <vt:lpstr>OUTPUT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FINDYOURSPACE (A real estate chatbot) </dc:title>
  <dc:creator>Keyur Pandya</dc:creator>
  <cp:lastModifiedBy>Varsha Kodi</cp:lastModifiedBy>
  <cp:revision>7</cp:revision>
  <dcterms:created xsi:type="dcterms:W3CDTF">2023-10-06T16:45:46Z</dcterms:created>
  <dcterms:modified xsi:type="dcterms:W3CDTF">2023-10-07T04:48:03Z</dcterms:modified>
</cp:coreProperties>
</file>