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657-1452-4643-BB92-9766D810405A}" v="7" dt="2024-10-24T18:34:2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311692" y="3113050"/>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Name – Varsha M P</a:t>
            </a:r>
          </a:p>
          <a:p>
            <a:pPr marL="0" marR="0" lvl="0" indent="0" algn="ctr" rtl="0">
              <a:lnSpc>
                <a:spcPct val="90000"/>
              </a:lnSpc>
              <a:spcBef>
                <a:spcPts val="0"/>
              </a:spcBef>
              <a:spcAft>
                <a:spcPts val="0"/>
              </a:spcAft>
              <a:buClr>
                <a:srgbClr val="000000"/>
              </a:buClr>
              <a:buSzPts val="2400"/>
              <a:buFont typeface="Arial"/>
              <a:buNone/>
            </a:pPr>
            <a:r>
              <a:rPr lang="en" sz="2400" dirty="0">
                <a:latin typeface="Times New Roman" panose="02020603050405020304" pitchFamily="18" charset="0"/>
                <a:ea typeface="Calibri"/>
                <a:cs typeface="Times New Roman" panose="02020603050405020304" pitchFamily="18" charset="0"/>
                <a:sym typeface="Calibri"/>
              </a:rPr>
              <a:t>               MBAK2316</a:t>
            </a:r>
            <a:r>
              <a:rPr lang="e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t>
            </a: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938</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Times New Roman</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Varsha</dc:creator>
  <cp:lastModifiedBy>Varsha M P</cp:lastModifiedBy>
  <cp:revision>5</cp:revision>
  <dcterms:modified xsi:type="dcterms:W3CDTF">2024-10-26T05:52:21Z</dcterms:modified>
</cp:coreProperties>
</file>