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1" autoAdjust="0"/>
    <p:restoredTop sz="94622" autoAdjust="0"/>
  </p:normalViewPr>
  <p:slideViewPr>
    <p:cSldViewPr>
      <p:cViewPr varScale="1">
        <p:scale>
          <a:sx n="78" d="100"/>
          <a:sy n="78" d="100"/>
        </p:scale>
        <p:origin x="-3048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42900" y="4933072"/>
            <a:ext cx="6229350" cy="1524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342900" y="1911643"/>
            <a:ext cx="6229350" cy="26416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720" y="4733504"/>
            <a:ext cx="2228850" cy="2117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31431" y="4733504"/>
            <a:ext cx="2228850" cy="2117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05261" y="4701736"/>
            <a:ext cx="34290" cy="6096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42900" y="2032000"/>
            <a:ext cx="6172200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673600"/>
            <a:ext cx="5943600" cy="18288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6611820"/>
            <a:ext cx="5943600" cy="1312981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4350" y="6555993"/>
            <a:ext cx="5943600" cy="5735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42900" y="2032000"/>
            <a:ext cx="3044952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486150" y="2032000"/>
            <a:ext cx="3044952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866124"/>
            <a:ext cx="3030141" cy="1016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342900" y="2935861"/>
            <a:ext cx="3028950" cy="521817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3487341" y="2935861"/>
            <a:ext cx="3028950" cy="521817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7264"/>
            <a:ext cx="6172200" cy="1524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3486152" y="1866124"/>
            <a:ext cx="3030141" cy="1016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22209" y="2906960"/>
            <a:ext cx="2811780" cy="211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6160" y="2906960"/>
            <a:ext cx="2811780" cy="211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342900" y="609600"/>
            <a:ext cx="4686300" cy="762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6350" y="2133600"/>
            <a:ext cx="1488186" cy="49784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5086350" y="609600"/>
            <a:ext cx="1485900" cy="14224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50" y="609600"/>
            <a:ext cx="1543050" cy="14224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609600"/>
            <a:ext cx="4514850" cy="74168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50" y="2133600"/>
            <a:ext cx="1543050" cy="58928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42900" y="1930404"/>
            <a:ext cx="6172200" cy="62378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343400" y="8271556"/>
            <a:ext cx="1943100" cy="51206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600200" y="8271556"/>
            <a:ext cx="268605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307931" y="8242041"/>
            <a:ext cx="457200" cy="6096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42900" y="203200"/>
            <a:ext cx="6172200" cy="16256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5486400"/>
            <a:ext cx="2343150" cy="264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2400"/>
            <a:ext cx="6229350" cy="1727200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smtClean="0"/>
              <a:t>oot ball 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4876800"/>
            <a:ext cx="2914650" cy="3556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Widely regarded as one of the greatest players of all time, </a:t>
            </a:r>
            <a:r>
              <a:rPr lang="en-US" sz="2000" dirty="0" err="1" smtClean="0"/>
              <a:t>Ronaldo</a:t>
            </a:r>
            <a:r>
              <a:rPr lang="en-US" sz="2000" dirty="0" smtClean="0"/>
              <a:t> has won numerous individual accolades throughout his career, such as five </a:t>
            </a:r>
            <a:r>
              <a:rPr lang="en-US" sz="2000" dirty="0" err="1" smtClean="0"/>
              <a:t>Ballon</a:t>
            </a:r>
            <a:r>
              <a:rPr lang="en-US" sz="2000" dirty="0" smtClean="0"/>
              <a:t> d'Or awards, a record three UEFA Men's Player of the Year Awards, four European Golden Shoes, and was named five times the world's best player by FIFA, the most by a ...</a:t>
            </a:r>
            <a:endParaRPr lang="en-US" sz="20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Ronaldo (cr7)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</TotalTime>
  <Words>31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Foot ball </vt:lpstr>
      <vt:lpstr>Ronaldo (cr7)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 ball </dc:title>
  <dc:creator>pespt</dc:creator>
  <cp:lastModifiedBy>pespt</cp:lastModifiedBy>
  <cp:revision>3</cp:revision>
  <dcterms:created xsi:type="dcterms:W3CDTF">2006-08-16T00:00:00Z</dcterms:created>
  <dcterms:modified xsi:type="dcterms:W3CDTF">2025-01-06T11:11:18Z</dcterms:modified>
</cp:coreProperties>
</file>