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Lst>
  <p:sldIdLst>
    <p:sldId id="259" r:id="rId7"/>
    <p:sldId id="258"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161632-1BF6-4618-854E-ADF8AC873AD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753C09E-B69A-480E-844F-4A221C731DC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904865E-22EA-46AB-8A68-C611365117B9}"/>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FF01B9EE-FA57-4E04-85C5-67603B1F3F5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4B7C6BE-D0B8-4C72-BAD6-9392CF567CD3}"/>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190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70831C-D424-4622-9B1E-AA4EFDE0C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BAF0B25-394E-4992-97B7-4D154ED7F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B4A074-E10B-4CA5-89D5-E40DF8D1EE9A}"/>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13EE32ED-AEAE-4EA6-8D28-1D8EDF920C2A}"/>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600DB4FB-5485-4F16-B797-F31C7F7F3540}"/>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70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4AB0EF-C539-495C-9BDF-5F7C026774A9}"/>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0200A71-1A76-4923-83FE-5785B78B6B5F}"/>
              </a:ext>
            </a:extLst>
          </p:cNvPr>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27A3801-ABC5-46C3-BE22-285821E434C8}"/>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49D851D-3099-4B6E-9B06-F588F33CA99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70EBCA6F-3BFC-491F-AFDD-D86B12F5D8FF}"/>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0139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161632-1BF6-4618-854E-ADF8AC873AD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753C09E-B69A-480E-844F-4A221C731DC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904865E-22EA-46AB-8A68-C611365117B9}"/>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FF01B9EE-FA57-4E04-85C5-67603B1F3F5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4B7C6BE-D0B8-4C72-BAD6-9392CF567CD3}"/>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1438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75F6AB-5517-47A7-B7CA-EB02221D2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19342FE-7A93-4CB3-AA39-1982F2750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4C2C12-C38E-4801-83F5-B26191A65DE4}"/>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9E71A0C-33D6-4A38-BD52-0E85DF4DDC3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3AB075D-2B9E-4EF0-8157-A2583A2275A0}"/>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6893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0899F8-84F7-4CE9-9FB1-9C2E338222C8}"/>
              </a:ext>
            </a:extLst>
          </p:cNvPr>
          <p:cNvSpPr>
            <a:spLocks noGrp="1"/>
          </p:cNvSpPr>
          <p:nvPr>
            <p:ph type="title"/>
          </p:nvPr>
        </p:nvSpPr>
        <p:spPr>
          <a:xfrm>
            <a:off x="623888" y="1709775"/>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9FE1895-AE79-4510-B9B4-4D5F671D6BD8}"/>
              </a:ext>
            </a:extLst>
          </p:cNvPr>
          <p:cNvSpPr>
            <a:spLocks noGrp="1"/>
          </p:cNvSpPr>
          <p:nvPr>
            <p:ph type="body" idx="1"/>
          </p:nvPr>
        </p:nvSpPr>
        <p:spPr>
          <a:xfrm>
            <a:off x="623888" y="4589500"/>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54378AC-E583-4712-816A-A3EE076CCDF4}"/>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286DAEAD-D779-4728-A3EA-1B0C283C4FC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CF0C5FA-DCC1-4EA9-AF28-FF2D7E92C693}"/>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9509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BEF32-EF2F-4433-99FF-BC0E9967C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F946270-B9C0-4880-87D5-3D8645287E8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E32705C-CF93-4EAF-BCB9-BA166733443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7D05DC8-5C05-4205-9922-EDD488D61E63}"/>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0CB322CA-9843-4B9B-BB58-E4486C1EBC59}"/>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8D5A2A3E-CF50-4757-A13C-81182BD83E99}"/>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89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B986C-F00D-48F8-A9CA-CBBC81836FF1}"/>
              </a:ext>
            </a:extLst>
          </p:cNvPr>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0F66D83-7D38-4325-9F8B-8544B42EA49C}"/>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4DDED88-7B1F-49CF-9412-622EFCD3C43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95ECB86-55C6-4FA7-86F4-0E25A2EFA254}"/>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CE33918-73F2-47AD-8208-D3D4ADFA66A2}"/>
              </a:ext>
            </a:extLst>
          </p:cNvPr>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C89FB21-D1A7-4103-8533-5425E078571F}"/>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A7ED5664-A135-4715-93D6-53E5CDA514B8}"/>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37F12777-605E-48B3-A59D-EB5717D3A998}"/>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6738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CBA924-13B3-4DF5-A8E2-24AF06F270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417A93F-C91B-4ACF-B431-A3560F7B477B}"/>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05D2FC00-C4EC-4D4E-8708-0DAD329E3097}"/>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482FFABE-974E-48FD-9DA6-B4D87F3C0B6D}"/>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264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546DAF5-F968-4298-AD5B-86727284E3FC}"/>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9CE7A1A7-37EF-4BA5-8823-FB72567C3955}"/>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588E37BB-025E-40CC-AF08-07FC1BEA6B1E}"/>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016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A0A0C2-4AAB-4ECA-AFCF-D6B09F86E3E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84FDC55-EEE7-4CD6-9397-C01A6A680111}"/>
              </a:ext>
            </a:extLst>
          </p:cNvPr>
          <p:cNvSpPr>
            <a:spLocks noGrp="1"/>
          </p:cNvSpPr>
          <p:nvPr>
            <p:ph idx="1"/>
          </p:nvPr>
        </p:nvSpPr>
        <p:spPr>
          <a:xfrm>
            <a:off x="3887391" y="98746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BD76A19-14E7-425B-A1E9-F7C578F85AD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A438BD5-C706-4396-AE22-FDD44D9D4283}"/>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14E79345-EEEB-496A-98F8-72B9198E0686}"/>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BA8429B5-7704-4582-A1A2-29DE680F7A47}"/>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1178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75F6AB-5517-47A7-B7CA-EB02221D2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19342FE-7A93-4CB3-AA39-1982F2750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4C2C12-C38E-4801-83F5-B26191A65DE4}"/>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9E71A0C-33D6-4A38-BD52-0E85DF4DDC3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3AB075D-2B9E-4EF0-8157-A2583A2275A0}"/>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802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DC2AD-D2FC-4863-9B91-E3287B848BA7}"/>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6FF61CD-ED41-4906-B18E-193FD82122A5}"/>
              </a:ext>
            </a:extLst>
          </p:cNvPr>
          <p:cNvSpPr>
            <a:spLocks noGrp="1"/>
          </p:cNvSpPr>
          <p:nvPr>
            <p:ph type="pic" idx="1"/>
          </p:nvPr>
        </p:nvSpPr>
        <p:spPr>
          <a:xfrm>
            <a:off x="3887391" y="987462"/>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383DE7-302F-4E7F-9067-6A929525AB7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99E5F0C-A49F-4F39-B4C1-7B401939B0D5}"/>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4C09A8D0-D823-4746-AB37-F487559296E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6443063E-E1DA-456D-8E70-7E108BD135EB}"/>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63198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70831C-D424-4622-9B1E-AA4EFDE0C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BAF0B25-394E-4992-97B7-4D154ED7F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B4A074-E10B-4CA5-89D5-E40DF8D1EE9A}"/>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13EE32ED-AEAE-4EA6-8D28-1D8EDF920C2A}"/>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600DB4FB-5485-4F16-B797-F31C7F7F3540}"/>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3064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4AB0EF-C539-495C-9BDF-5F7C026774A9}"/>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0200A71-1A76-4923-83FE-5785B78B6B5F}"/>
              </a:ext>
            </a:extLst>
          </p:cNvPr>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27A3801-ABC5-46C3-BE22-285821E434C8}"/>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49D851D-3099-4B6E-9B06-F588F33CA99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70EBCA6F-3BFC-491F-AFDD-D86B12F5D8FF}"/>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60442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161632-1BF6-4618-854E-ADF8AC873AD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753C09E-B69A-480E-844F-4A221C731DC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904865E-22EA-46AB-8A68-C611365117B9}"/>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FF01B9EE-FA57-4E04-85C5-67603B1F3F5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4B7C6BE-D0B8-4C72-BAD6-9392CF567CD3}"/>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8822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75F6AB-5517-47A7-B7CA-EB02221D2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19342FE-7A93-4CB3-AA39-1982F2750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4C2C12-C38E-4801-83F5-B26191A65DE4}"/>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9E71A0C-33D6-4A38-BD52-0E85DF4DDC3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3AB075D-2B9E-4EF0-8157-A2583A2275A0}"/>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10050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0899F8-84F7-4CE9-9FB1-9C2E338222C8}"/>
              </a:ext>
            </a:extLst>
          </p:cNvPr>
          <p:cNvSpPr>
            <a:spLocks noGrp="1"/>
          </p:cNvSpPr>
          <p:nvPr>
            <p:ph type="title"/>
          </p:nvPr>
        </p:nvSpPr>
        <p:spPr>
          <a:xfrm>
            <a:off x="623888" y="170976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9FE1895-AE79-4510-B9B4-4D5F671D6BD8}"/>
              </a:ext>
            </a:extLst>
          </p:cNvPr>
          <p:cNvSpPr>
            <a:spLocks noGrp="1"/>
          </p:cNvSpPr>
          <p:nvPr>
            <p:ph type="body" idx="1"/>
          </p:nvPr>
        </p:nvSpPr>
        <p:spPr>
          <a:xfrm>
            <a:off x="623888" y="458949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54378AC-E583-4712-816A-A3EE076CCDF4}"/>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286DAEAD-D779-4728-A3EA-1B0C283C4FC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CF0C5FA-DCC1-4EA9-AF28-FF2D7E92C693}"/>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5054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BEF32-EF2F-4433-99FF-BC0E9967C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F946270-B9C0-4880-87D5-3D8645287E8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E32705C-CF93-4EAF-BCB9-BA166733443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7D05DC8-5C05-4205-9922-EDD488D61E63}"/>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0CB322CA-9843-4B9B-BB58-E4486C1EBC59}"/>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8D5A2A3E-CF50-4757-A13C-81182BD83E99}"/>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3463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B986C-F00D-48F8-A9CA-CBBC81836FF1}"/>
              </a:ext>
            </a:extLst>
          </p:cNvPr>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0F66D83-7D38-4325-9F8B-8544B42EA49C}"/>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4DDED88-7B1F-49CF-9412-622EFCD3C43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95ECB86-55C6-4FA7-86F4-0E25A2EFA254}"/>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CE33918-73F2-47AD-8208-D3D4ADFA66A2}"/>
              </a:ext>
            </a:extLst>
          </p:cNvPr>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C89FB21-D1A7-4103-8533-5425E078571F}"/>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A7ED5664-A135-4715-93D6-53E5CDA514B8}"/>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37F12777-605E-48B3-A59D-EB5717D3A998}"/>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48022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CBA924-13B3-4DF5-A8E2-24AF06F270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417A93F-C91B-4ACF-B431-A3560F7B477B}"/>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05D2FC00-C4EC-4D4E-8708-0DAD329E3097}"/>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482FFABE-974E-48FD-9DA6-B4D87F3C0B6D}"/>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8816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546DAF5-F968-4298-AD5B-86727284E3FC}"/>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9CE7A1A7-37EF-4BA5-8823-FB72567C3955}"/>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588E37BB-025E-40CC-AF08-07FC1BEA6B1E}"/>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496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0899F8-84F7-4CE9-9FB1-9C2E338222C8}"/>
              </a:ext>
            </a:extLst>
          </p:cNvPr>
          <p:cNvSpPr>
            <a:spLocks noGrp="1"/>
          </p:cNvSpPr>
          <p:nvPr>
            <p:ph type="title"/>
          </p:nvPr>
        </p:nvSpPr>
        <p:spPr>
          <a:xfrm>
            <a:off x="623888" y="170977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9FE1895-AE79-4510-B9B4-4D5F671D6BD8}"/>
              </a:ext>
            </a:extLst>
          </p:cNvPr>
          <p:cNvSpPr>
            <a:spLocks noGrp="1"/>
          </p:cNvSpPr>
          <p:nvPr>
            <p:ph type="body" idx="1"/>
          </p:nvPr>
        </p:nvSpPr>
        <p:spPr>
          <a:xfrm>
            <a:off x="623888" y="458950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54378AC-E583-4712-816A-A3EE076CCDF4}"/>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286DAEAD-D779-4728-A3EA-1B0C283C4FC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CF0C5FA-DCC1-4EA9-AF28-FF2D7E92C693}"/>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95729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A0A0C2-4AAB-4ECA-AFCF-D6B09F86E3E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84FDC55-EEE7-4CD6-9397-C01A6A680111}"/>
              </a:ext>
            </a:extLst>
          </p:cNvPr>
          <p:cNvSpPr>
            <a:spLocks noGrp="1"/>
          </p:cNvSpPr>
          <p:nvPr>
            <p:ph idx="1"/>
          </p:nvPr>
        </p:nvSpPr>
        <p:spPr>
          <a:xfrm>
            <a:off x="3887391" y="98745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BD76A19-14E7-425B-A1E9-F7C578F85AD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A438BD5-C706-4396-AE22-FDD44D9D4283}"/>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14E79345-EEEB-496A-98F8-72B9198E0686}"/>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BA8429B5-7704-4582-A1A2-29DE680F7A47}"/>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9662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DC2AD-D2FC-4863-9B91-E3287B848BA7}"/>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6FF61CD-ED41-4906-B18E-193FD82122A5}"/>
              </a:ext>
            </a:extLst>
          </p:cNvPr>
          <p:cNvSpPr>
            <a:spLocks noGrp="1"/>
          </p:cNvSpPr>
          <p:nvPr>
            <p:ph type="pic" idx="1"/>
          </p:nvPr>
        </p:nvSpPr>
        <p:spPr>
          <a:xfrm>
            <a:off x="3887391" y="98745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383DE7-302F-4E7F-9067-6A929525AB7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99E5F0C-A49F-4F39-B4C1-7B401939B0D5}"/>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4C09A8D0-D823-4746-AB37-F487559296E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6443063E-E1DA-456D-8E70-7E108BD135EB}"/>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46752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70831C-D424-4622-9B1E-AA4EFDE0C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BAF0B25-394E-4992-97B7-4D154ED7F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B4A074-E10B-4CA5-89D5-E40DF8D1EE9A}"/>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13EE32ED-AEAE-4EA6-8D28-1D8EDF920C2A}"/>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600DB4FB-5485-4F16-B797-F31C7F7F3540}"/>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38642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4AB0EF-C539-495C-9BDF-5F7C026774A9}"/>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0200A71-1A76-4923-83FE-5785B78B6B5F}"/>
              </a:ext>
            </a:extLst>
          </p:cNvPr>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27A3801-ABC5-46C3-BE22-285821E434C8}"/>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49D851D-3099-4B6E-9B06-F588F33CA99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70EBCA6F-3BFC-491F-AFDD-D86B12F5D8FF}"/>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84964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161632-1BF6-4618-854E-ADF8AC873AD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753C09E-B69A-480E-844F-4A221C731DC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904865E-22EA-46AB-8A68-C611365117B9}"/>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FF01B9EE-FA57-4E04-85C5-67603B1F3F5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4B7C6BE-D0B8-4C72-BAD6-9392CF567CD3}"/>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98215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75F6AB-5517-47A7-B7CA-EB02221D2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19342FE-7A93-4CB3-AA39-1982F2750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4C2C12-C38E-4801-83F5-B26191A65DE4}"/>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9E71A0C-33D6-4A38-BD52-0E85DF4DDC3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3AB075D-2B9E-4EF0-8157-A2583A2275A0}"/>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41330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0899F8-84F7-4CE9-9FB1-9C2E338222C8}"/>
              </a:ext>
            </a:extLst>
          </p:cNvPr>
          <p:cNvSpPr>
            <a:spLocks noGrp="1"/>
          </p:cNvSpPr>
          <p:nvPr>
            <p:ph type="title"/>
          </p:nvPr>
        </p:nvSpPr>
        <p:spPr>
          <a:xfrm>
            <a:off x="623888" y="1709761"/>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9FE1895-AE79-4510-B9B4-4D5F671D6BD8}"/>
              </a:ext>
            </a:extLst>
          </p:cNvPr>
          <p:cNvSpPr>
            <a:spLocks noGrp="1"/>
          </p:cNvSpPr>
          <p:nvPr>
            <p:ph type="body" idx="1"/>
          </p:nvPr>
        </p:nvSpPr>
        <p:spPr>
          <a:xfrm>
            <a:off x="623888" y="458948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54378AC-E583-4712-816A-A3EE076CCDF4}"/>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286DAEAD-D779-4728-A3EA-1B0C283C4FC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CF0C5FA-DCC1-4EA9-AF28-FF2D7E92C693}"/>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64968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BEF32-EF2F-4433-99FF-BC0E9967C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F946270-B9C0-4880-87D5-3D8645287E8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E32705C-CF93-4EAF-BCB9-BA166733443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7D05DC8-5C05-4205-9922-EDD488D61E63}"/>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0CB322CA-9843-4B9B-BB58-E4486C1EBC59}"/>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8D5A2A3E-CF50-4757-A13C-81182BD83E99}"/>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97214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B986C-F00D-48F8-A9CA-CBBC81836FF1}"/>
              </a:ext>
            </a:extLst>
          </p:cNvPr>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0F66D83-7D38-4325-9F8B-8544B42EA49C}"/>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4DDED88-7B1F-49CF-9412-622EFCD3C43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95ECB86-55C6-4FA7-86F4-0E25A2EFA254}"/>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CE33918-73F2-47AD-8208-D3D4ADFA66A2}"/>
              </a:ext>
            </a:extLst>
          </p:cNvPr>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C89FB21-D1A7-4103-8533-5425E078571F}"/>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A7ED5664-A135-4715-93D6-53E5CDA514B8}"/>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37F12777-605E-48B3-A59D-EB5717D3A998}"/>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8308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CBA924-13B3-4DF5-A8E2-24AF06F270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417A93F-C91B-4ACF-B431-A3560F7B477B}"/>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05D2FC00-C4EC-4D4E-8708-0DAD329E3097}"/>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482FFABE-974E-48FD-9DA6-B4D87F3C0B6D}"/>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663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BEF32-EF2F-4433-99FF-BC0E9967C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F946270-B9C0-4880-87D5-3D8645287E8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E32705C-CF93-4EAF-BCB9-BA166733443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7D05DC8-5C05-4205-9922-EDD488D61E63}"/>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0CB322CA-9843-4B9B-BB58-E4486C1EBC59}"/>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8D5A2A3E-CF50-4757-A13C-81182BD83E99}"/>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23849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546DAF5-F968-4298-AD5B-86727284E3FC}"/>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9CE7A1A7-37EF-4BA5-8823-FB72567C3955}"/>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588E37BB-025E-40CC-AF08-07FC1BEA6B1E}"/>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24327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A0A0C2-4AAB-4ECA-AFCF-D6B09F86E3E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84FDC55-EEE7-4CD6-9397-C01A6A680111}"/>
              </a:ext>
            </a:extLst>
          </p:cNvPr>
          <p:cNvSpPr>
            <a:spLocks noGrp="1"/>
          </p:cNvSpPr>
          <p:nvPr>
            <p:ph idx="1"/>
          </p:nvPr>
        </p:nvSpPr>
        <p:spPr>
          <a:xfrm>
            <a:off x="3887391" y="98744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BD76A19-14E7-425B-A1E9-F7C578F85AD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A438BD5-C706-4396-AE22-FDD44D9D4283}"/>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14E79345-EEEB-496A-98F8-72B9198E0686}"/>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BA8429B5-7704-4582-A1A2-29DE680F7A47}"/>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42557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DC2AD-D2FC-4863-9B91-E3287B848BA7}"/>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6FF61CD-ED41-4906-B18E-193FD82122A5}"/>
              </a:ext>
            </a:extLst>
          </p:cNvPr>
          <p:cNvSpPr>
            <a:spLocks noGrp="1"/>
          </p:cNvSpPr>
          <p:nvPr>
            <p:ph type="pic" idx="1"/>
          </p:nvPr>
        </p:nvSpPr>
        <p:spPr>
          <a:xfrm>
            <a:off x="3887391" y="98744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383DE7-302F-4E7F-9067-6A929525AB7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99E5F0C-A49F-4F39-B4C1-7B401939B0D5}"/>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4C09A8D0-D823-4746-AB37-F487559296E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6443063E-E1DA-456D-8E70-7E108BD135EB}"/>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40277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70831C-D424-4622-9B1E-AA4EFDE0C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BAF0B25-394E-4992-97B7-4D154ED7F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B4A074-E10B-4CA5-89D5-E40DF8D1EE9A}"/>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13EE32ED-AEAE-4EA6-8D28-1D8EDF920C2A}"/>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600DB4FB-5485-4F16-B797-F31C7F7F3540}"/>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34972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4AB0EF-C539-495C-9BDF-5F7C026774A9}"/>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0200A71-1A76-4923-83FE-5785B78B6B5F}"/>
              </a:ext>
            </a:extLst>
          </p:cNvPr>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27A3801-ABC5-46C3-BE22-285821E434C8}"/>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49D851D-3099-4B6E-9B06-F588F33CA99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70EBCA6F-3BFC-491F-AFDD-D86B12F5D8FF}"/>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98536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161632-1BF6-4618-854E-ADF8AC873AD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753C09E-B69A-480E-844F-4A221C731DC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904865E-22EA-46AB-8A68-C611365117B9}"/>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FF01B9EE-FA57-4E04-85C5-67603B1F3F5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4B7C6BE-D0B8-4C72-BAD6-9392CF567CD3}"/>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32825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75F6AB-5517-47A7-B7CA-EB02221D2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19342FE-7A93-4CB3-AA39-1982F2750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4C2C12-C38E-4801-83F5-B26191A65DE4}"/>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9E71A0C-33D6-4A38-BD52-0E85DF4DDC3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3AB075D-2B9E-4EF0-8157-A2583A2275A0}"/>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89306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0899F8-84F7-4CE9-9FB1-9C2E338222C8}"/>
              </a:ext>
            </a:extLst>
          </p:cNvPr>
          <p:cNvSpPr>
            <a:spLocks noGrp="1"/>
          </p:cNvSpPr>
          <p:nvPr>
            <p:ph type="title"/>
          </p:nvPr>
        </p:nvSpPr>
        <p:spPr>
          <a:xfrm>
            <a:off x="623888" y="1709751"/>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9FE1895-AE79-4510-B9B4-4D5F671D6BD8}"/>
              </a:ext>
            </a:extLst>
          </p:cNvPr>
          <p:cNvSpPr>
            <a:spLocks noGrp="1"/>
          </p:cNvSpPr>
          <p:nvPr>
            <p:ph type="body" idx="1"/>
          </p:nvPr>
        </p:nvSpPr>
        <p:spPr>
          <a:xfrm>
            <a:off x="623888" y="458947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54378AC-E583-4712-816A-A3EE076CCDF4}"/>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286DAEAD-D779-4728-A3EA-1B0C283C4FC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CF0C5FA-DCC1-4EA9-AF28-FF2D7E92C693}"/>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7678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BEF32-EF2F-4433-99FF-BC0E9967C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F946270-B9C0-4880-87D5-3D8645287E8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E32705C-CF93-4EAF-BCB9-BA166733443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7D05DC8-5C05-4205-9922-EDD488D61E63}"/>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0CB322CA-9843-4B9B-BB58-E4486C1EBC59}"/>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8D5A2A3E-CF50-4757-A13C-81182BD83E99}"/>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46060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B986C-F00D-48F8-A9CA-CBBC81836FF1}"/>
              </a:ext>
            </a:extLst>
          </p:cNvPr>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0F66D83-7D38-4325-9F8B-8544B42EA49C}"/>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4DDED88-7B1F-49CF-9412-622EFCD3C43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95ECB86-55C6-4FA7-86F4-0E25A2EFA254}"/>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CE33918-73F2-47AD-8208-D3D4ADFA66A2}"/>
              </a:ext>
            </a:extLst>
          </p:cNvPr>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C89FB21-D1A7-4103-8533-5425E078571F}"/>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A7ED5664-A135-4715-93D6-53E5CDA514B8}"/>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37F12777-605E-48B3-A59D-EB5717D3A998}"/>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42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B986C-F00D-48F8-A9CA-CBBC81836FF1}"/>
              </a:ext>
            </a:extLst>
          </p:cNvPr>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0F66D83-7D38-4325-9F8B-8544B42EA49C}"/>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4DDED88-7B1F-49CF-9412-622EFCD3C43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95ECB86-55C6-4FA7-86F4-0E25A2EFA254}"/>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CE33918-73F2-47AD-8208-D3D4ADFA66A2}"/>
              </a:ext>
            </a:extLst>
          </p:cNvPr>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C89FB21-D1A7-4103-8533-5425E078571F}"/>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A7ED5664-A135-4715-93D6-53E5CDA514B8}"/>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37F12777-605E-48B3-A59D-EB5717D3A998}"/>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05676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CBA924-13B3-4DF5-A8E2-24AF06F270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417A93F-C91B-4ACF-B431-A3560F7B477B}"/>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05D2FC00-C4EC-4D4E-8708-0DAD329E3097}"/>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482FFABE-974E-48FD-9DA6-B4D87F3C0B6D}"/>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88849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546DAF5-F968-4298-AD5B-86727284E3FC}"/>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9CE7A1A7-37EF-4BA5-8823-FB72567C3955}"/>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588E37BB-025E-40CC-AF08-07FC1BEA6B1E}"/>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22018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A0A0C2-4AAB-4ECA-AFCF-D6B09F86E3E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84FDC55-EEE7-4CD6-9397-C01A6A680111}"/>
              </a:ext>
            </a:extLst>
          </p:cNvPr>
          <p:cNvSpPr>
            <a:spLocks noGrp="1"/>
          </p:cNvSpPr>
          <p:nvPr>
            <p:ph idx="1"/>
          </p:nvPr>
        </p:nvSpPr>
        <p:spPr>
          <a:xfrm>
            <a:off x="3887391" y="98743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BD76A19-14E7-425B-A1E9-F7C578F85AD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A438BD5-C706-4396-AE22-FDD44D9D4283}"/>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14E79345-EEEB-496A-98F8-72B9198E0686}"/>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BA8429B5-7704-4582-A1A2-29DE680F7A47}"/>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5921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DC2AD-D2FC-4863-9B91-E3287B848BA7}"/>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6FF61CD-ED41-4906-B18E-193FD82122A5}"/>
              </a:ext>
            </a:extLst>
          </p:cNvPr>
          <p:cNvSpPr>
            <a:spLocks noGrp="1"/>
          </p:cNvSpPr>
          <p:nvPr>
            <p:ph type="pic" idx="1"/>
          </p:nvPr>
        </p:nvSpPr>
        <p:spPr>
          <a:xfrm>
            <a:off x="3887391" y="98743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383DE7-302F-4E7F-9067-6A929525AB7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99E5F0C-A49F-4F39-B4C1-7B401939B0D5}"/>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4C09A8D0-D823-4746-AB37-F487559296E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6443063E-E1DA-456D-8E70-7E108BD135EB}"/>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93658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70831C-D424-4622-9B1E-AA4EFDE0C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BAF0B25-394E-4992-97B7-4D154ED7F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B4A074-E10B-4CA5-89D5-E40DF8D1EE9A}"/>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13EE32ED-AEAE-4EA6-8D28-1D8EDF920C2A}"/>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600DB4FB-5485-4F16-B797-F31C7F7F3540}"/>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0822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4AB0EF-C539-495C-9BDF-5F7C026774A9}"/>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0200A71-1A76-4923-83FE-5785B78B6B5F}"/>
              </a:ext>
            </a:extLst>
          </p:cNvPr>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27A3801-ABC5-46C3-BE22-285821E434C8}"/>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49D851D-3099-4B6E-9B06-F588F33CA99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70EBCA6F-3BFC-491F-AFDD-D86B12F5D8FF}"/>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29275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161632-1BF6-4618-854E-ADF8AC873AD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753C09E-B69A-480E-844F-4A221C731DC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904865E-22EA-46AB-8A68-C611365117B9}"/>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FF01B9EE-FA57-4E04-85C5-67603B1F3F5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4B7C6BE-D0B8-4C72-BAD6-9392CF567CD3}"/>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77205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75F6AB-5517-47A7-B7CA-EB02221D2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19342FE-7A93-4CB3-AA39-1982F2750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4C2C12-C38E-4801-83F5-B26191A65DE4}"/>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9E71A0C-33D6-4A38-BD52-0E85DF4DDC3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33AB075D-2B9E-4EF0-8157-A2583A2275A0}"/>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35197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0899F8-84F7-4CE9-9FB1-9C2E338222C8}"/>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9FE1895-AE79-4510-B9B4-4D5F671D6BD8}"/>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54378AC-E583-4712-816A-A3EE076CCDF4}"/>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286DAEAD-D779-4728-A3EA-1B0C283C4FC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CF0C5FA-DCC1-4EA9-AF28-FF2D7E92C693}"/>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33780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BEF32-EF2F-4433-99FF-BC0E9967C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F946270-B9C0-4880-87D5-3D8645287E8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E32705C-CF93-4EAF-BCB9-BA166733443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7D05DC8-5C05-4205-9922-EDD488D61E63}"/>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0CB322CA-9843-4B9B-BB58-E4486C1EBC59}"/>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8D5A2A3E-CF50-4757-A13C-81182BD83E99}"/>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343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CBA924-13B3-4DF5-A8E2-24AF06F270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417A93F-C91B-4ACF-B431-A3560F7B477B}"/>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05D2FC00-C4EC-4D4E-8708-0DAD329E3097}"/>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482FFABE-974E-48FD-9DA6-B4D87F3C0B6D}"/>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4198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B986C-F00D-48F8-A9CA-CBBC81836FF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0F66D83-7D38-4325-9F8B-8544B42EA49C}"/>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4DDED88-7B1F-49CF-9412-622EFCD3C43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95ECB86-55C6-4FA7-86F4-0E25A2EFA254}"/>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CE33918-73F2-47AD-8208-D3D4ADFA66A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C89FB21-D1A7-4103-8533-5425E078571F}"/>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A7ED5664-A135-4715-93D6-53E5CDA514B8}"/>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37F12777-605E-48B3-A59D-EB5717D3A998}"/>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24990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CBA924-13B3-4DF5-A8E2-24AF06F270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417A93F-C91B-4ACF-B431-A3560F7B477B}"/>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05D2FC00-C4EC-4D4E-8708-0DAD329E3097}"/>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482FFABE-974E-48FD-9DA6-B4D87F3C0B6D}"/>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88562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546DAF5-F968-4298-AD5B-86727284E3FC}"/>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9CE7A1A7-37EF-4BA5-8823-FB72567C3955}"/>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588E37BB-025E-40CC-AF08-07FC1BEA6B1E}"/>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79133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A0A0C2-4AAB-4ECA-AFCF-D6B09F86E3E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84FDC55-EEE7-4CD6-9397-C01A6A68011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BD76A19-14E7-425B-A1E9-F7C578F85AD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A438BD5-C706-4396-AE22-FDD44D9D4283}"/>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14E79345-EEEB-496A-98F8-72B9198E0686}"/>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BA8429B5-7704-4582-A1A2-29DE680F7A47}"/>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0354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DC2AD-D2FC-4863-9B91-E3287B848BA7}"/>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6FF61CD-ED41-4906-B18E-193FD82122A5}"/>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383DE7-302F-4E7F-9067-6A929525AB7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99E5F0C-A49F-4F39-B4C1-7B401939B0D5}"/>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4C09A8D0-D823-4746-AB37-F487559296E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6443063E-E1DA-456D-8E70-7E108BD135EB}"/>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51632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70831C-D424-4622-9B1E-AA4EFDE0C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BAF0B25-394E-4992-97B7-4D154ED7F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B4A074-E10B-4CA5-89D5-E40DF8D1EE9A}"/>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13EE32ED-AEAE-4EA6-8D28-1D8EDF920C2A}"/>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600DB4FB-5485-4F16-B797-F31C7F7F3540}"/>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76573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B4AB0EF-C539-495C-9BDF-5F7C026774A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0200A71-1A76-4923-83FE-5785B78B6B5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27A3801-ABC5-46C3-BE22-285821E434C8}"/>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49D851D-3099-4B6E-9B06-F588F33CA99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70EBCA6F-3BFC-491F-AFDD-D86B12F5D8FF}"/>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260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546DAF5-F968-4298-AD5B-86727284E3FC}"/>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9CE7A1A7-37EF-4BA5-8823-FB72567C3955}"/>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588E37BB-025E-40CC-AF08-07FC1BEA6B1E}"/>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64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A0A0C2-4AAB-4ECA-AFCF-D6B09F86E3E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84FDC55-EEE7-4CD6-9397-C01A6A680111}"/>
              </a:ext>
            </a:extLst>
          </p:cNvPr>
          <p:cNvSpPr>
            <a:spLocks noGrp="1"/>
          </p:cNvSpPr>
          <p:nvPr>
            <p:ph idx="1"/>
          </p:nvPr>
        </p:nvSpPr>
        <p:spPr>
          <a:xfrm>
            <a:off x="3887391" y="98746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BD76A19-14E7-425B-A1E9-F7C578F85AD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A438BD5-C706-4396-AE22-FDD44D9D4283}"/>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14E79345-EEEB-496A-98F8-72B9198E0686}"/>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BA8429B5-7704-4582-A1A2-29DE680F7A47}"/>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05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DC2AD-D2FC-4863-9B91-E3287B848BA7}"/>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6FF61CD-ED41-4906-B18E-193FD82122A5}"/>
              </a:ext>
            </a:extLst>
          </p:cNvPr>
          <p:cNvSpPr>
            <a:spLocks noGrp="1"/>
          </p:cNvSpPr>
          <p:nvPr>
            <p:ph type="pic" idx="1"/>
          </p:nvPr>
        </p:nvSpPr>
        <p:spPr>
          <a:xfrm>
            <a:off x="3887391" y="98746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2383DE7-302F-4E7F-9067-6A929525AB7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99E5F0C-A49F-4F39-B4C1-7B401939B0D5}"/>
              </a:ext>
            </a:extLst>
          </p:cNvPr>
          <p:cNvSpPr>
            <a:spLocks noGrp="1"/>
          </p:cNvSpPr>
          <p:nvPr>
            <p:ph type="dt" sz="half" idx="10"/>
          </p:nvPr>
        </p:nvSpPr>
        <p:spPr/>
        <p:txBody>
          <a:body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4C09A8D0-D823-4746-AB37-F487559296E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6443063E-E1DA-456D-8E70-7E108BD135EB}"/>
              </a:ext>
            </a:extLst>
          </p:cNvPr>
          <p:cNvSpPr>
            <a:spLocks noGrp="1"/>
          </p:cNvSpPr>
          <p:nvPr>
            <p:ph type="sldNum" sz="quarter" idx="12"/>
          </p:nvPr>
        </p:nvSpPr>
        <p:spPr/>
        <p:txBody>
          <a:body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779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943DEEA-9512-4E24-97C1-08C1A6625151}"/>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7EBB547-95F8-4D13-A540-339550E7E91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06E999-5DFE-4DC7-997D-77F21705BE10}"/>
              </a:ext>
            </a:extLst>
          </p:cNvPr>
          <p:cNvSpPr>
            <a:spLocks noGrp="1"/>
          </p:cNvSpPr>
          <p:nvPr>
            <p:ph type="dt" sz="half" idx="2"/>
          </p:nvPr>
        </p:nvSpPr>
        <p:spPr>
          <a:xfrm>
            <a:off x="628650" y="635639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4784FF59-0712-4F8C-BFC5-39F19E50CD7D}"/>
              </a:ext>
            </a:extLst>
          </p:cNvPr>
          <p:cNvSpPr>
            <a:spLocks noGrp="1"/>
          </p:cNvSpPr>
          <p:nvPr>
            <p:ph type="ftr" sz="quarter" idx="3"/>
          </p:nvPr>
        </p:nvSpPr>
        <p:spPr>
          <a:xfrm>
            <a:off x="3028950" y="635639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A28ADF4C-0F22-4228-BECB-BA05D50913E9}"/>
              </a:ext>
            </a:extLst>
          </p:cNvPr>
          <p:cNvSpPr>
            <a:spLocks noGrp="1"/>
          </p:cNvSpPr>
          <p:nvPr>
            <p:ph type="sldNum" sz="quarter" idx="4"/>
          </p:nvPr>
        </p:nvSpPr>
        <p:spPr>
          <a:xfrm>
            <a:off x="6457950" y="635639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4375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943DEEA-9512-4E24-97C1-08C1A6625151}"/>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7EBB547-95F8-4D13-A540-339550E7E91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06E999-5DFE-4DC7-997D-77F21705BE10}"/>
              </a:ext>
            </a:extLst>
          </p:cNvPr>
          <p:cNvSpPr>
            <a:spLocks noGrp="1"/>
          </p:cNvSpPr>
          <p:nvPr>
            <p:ph type="dt" sz="half" idx="2"/>
          </p:nvPr>
        </p:nvSpPr>
        <p:spPr>
          <a:xfrm>
            <a:off x="628650" y="635638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4784FF59-0712-4F8C-BFC5-39F19E50CD7D}"/>
              </a:ext>
            </a:extLst>
          </p:cNvPr>
          <p:cNvSpPr>
            <a:spLocks noGrp="1"/>
          </p:cNvSpPr>
          <p:nvPr>
            <p:ph type="ftr" sz="quarter" idx="3"/>
          </p:nvPr>
        </p:nvSpPr>
        <p:spPr>
          <a:xfrm>
            <a:off x="3028950" y="635638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A28ADF4C-0F22-4228-BECB-BA05D50913E9}"/>
              </a:ext>
            </a:extLst>
          </p:cNvPr>
          <p:cNvSpPr>
            <a:spLocks noGrp="1"/>
          </p:cNvSpPr>
          <p:nvPr>
            <p:ph type="sldNum" sz="quarter" idx="4"/>
          </p:nvPr>
        </p:nvSpPr>
        <p:spPr>
          <a:xfrm>
            <a:off x="6457950" y="635638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33304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943DEEA-9512-4E24-97C1-08C1A6625151}"/>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7EBB547-95F8-4D13-A540-339550E7E91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06E999-5DFE-4DC7-997D-77F21705BE10}"/>
              </a:ext>
            </a:extLst>
          </p:cNvPr>
          <p:cNvSpPr>
            <a:spLocks noGrp="1"/>
          </p:cNvSpPr>
          <p:nvPr>
            <p:ph type="dt" sz="half" idx="2"/>
          </p:nvPr>
        </p:nvSpPr>
        <p:spPr>
          <a:xfrm>
            <a:off x="628650" y="635638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4784FF59-0712-4F8C-BFC5-39F19E50CD7D}"/>
              </a:ext>
            </a:extLst>
          </p:cNvPr>
          <p:cNvSpPr>
            <a:spLocks noGrp="1"/>
          </p:cNvSpPr>
          <p:nvPr>
            <p:ph type="ftr" sz="quarter" idx="3"/>
          </p:nvPr>
        </p:nvSpPr>
        <p:spPr>
          <a:xfrm>
            <a:off x="3028950" y="635638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A28ADF4C-0F22-4228-BECB-BA05D50913E9}"/>
              </a:ext>
            </a:extLst>
          </p:cNvPr>
          <p:cNvSpPr>
            <a:spLocks noGrp="1"/>
          </p:cNvSpPr>
          <p:nvPr>
            <p:ph type="sldNum" sz="quarter" idx="4"/>
          </p:nvPr>
        </p:nvSpPr>
        <p:spPr>
          <a:xfrm>
            <a:off x="6457950" y="635638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0737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943DEEA-9512-4E24-97C1-08C1A6625151}"/>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7EBB547-95F8-4D13-A540-339550E7E91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06E999-5DFE-4DC7-997D-77F21705BE10}"/>
              </a:ext>
            </a:extLst>
          </p:cNvPr>
          <p:cNvSpPr>
            <a:spLocks noGrp="1"/>
          </p:cNvSpPr>
          <p:nvPr>
            <p:ph type="dt" sz="half" idx="2"/>
          </p:nvPr>
        </p:nvSpPr>
        <p:spPr>
          <a:xfrm>
            <a:off x="628650" y="635637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4784FF59-0712-4F8C-BFC5-39F19E50CD7D}"/>
              </a:ext>
            </a:extLst>
          </p:cNvPr>
          <p:cNvSpPr>
            <a:spLocks noGrp="1"/>
          </p:cNvSpPr>
          <p:nvPr>
            <p:ph type="ftr" sz="quarter" idx="3"/>
          </p:nvPr>
        </p:nvSpPr>
        <p:spPr>
          <a:xfrm>
            <a:off x="3028950" y="635637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A28ADF4C-0F22-4228-BECB-BA05D50913E9}"/>
              </a:ext>
            </a:extLst>
          </p:cNvPr>
          <p:cNvSpPr>
            <a:spLocks noGrp="1"/>
          </p:cNvSpPr>
          <p:nvPr>
            <p:ph type="sldNum" sz="quarter" idx="4"/>
          </p:nvPr>
        </p:nvSpPr>
        <p:spPr>
          <a:xfrm>
            <a:off x="6457950" y="635637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06307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943DEEA-9512-4E24-97C1-08C1A6625151}"/>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7EBB547-95F8-4D13-A540-339550E7E91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06E999-5DFE-4DC7-997D-77F21705BE10}"/>
              </a:ext>
            </a:extLst>
          </p:cNvPr>
          <p:cNvSpPr>
            <a:spLocks noGrp="1"/>
          </p:cNvSpPr>
          <p:nvPr>
            <p:ph type="dt" sz="half" idx="2"/>
          </p:nvPr>
        </p:nvSpPr>
        <p:spPr>
          <a:xfrm>
            <a:off x="628650" y="635636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4784FF59-0712-4F8C-BFC5-39F19E50CD7D}"/>
              </a:ext>
            </a:extLst>
          </p:cNvPr>
          <p:cNvSpPr>
            <a:spLocks noGrp="1"/>
          </p:cNvSpPr>
          <p:nvPr>
            <p:ph type="ftr" sz="quarter" idx="3"/>
          </p:nvPr>
        </p:nvSpPr>
        <p:spPr>
          <a:xfrm>
            <a:off x="3028950" y="635636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A28ADF4C-0F22-4228-BECB-BA05D50913E9}"/>
              </a:ext>
            </a:extLst>
          </p:cNvPr>
          <p:cNvSpPr>
            <a:spLocks noGrp="1"/>
          </p:cNvSpPr>
          <p:nvPr>
            <p:ph type="sldNum" sz="quarter" idx="4"/>
          </p:nvPr>
        </p:nvSpPr>
        <p:spPr>
          <a:xfrm>
            <a:off x="6457950" y="635636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83621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943DEEA-9512-4E24-97C1-08C1A662515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7EBB547-95F8-4D13-A540-339550E7E91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06E999-5DFE-4DC7-997D-77F21705BE1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187E2-FA24-42DE-A936-87D462C51D92}" type="datetimeFigureOut">
              <a:rPr lang="en-US" smtClean="0">
                <a:solidFill>
                  <a:prstClr val="black">
                    <a:tint val="75000"/>
                  </a:prstClr>
                </a:solidFill>
              </a:rPr>
              <a:pPr/>
              <a:t>9/6/2022</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4784FF59-0712-4F8C-BFC5-39F19E50CD7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A28ADF4C-0F22-4228-BECB-BA05D50913E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114D7-4294-4AAD-8E7A-05CE5622A7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03434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4E9724-F74D-4EF7-AC2E-C2F12D653D61}"/>
              </a:ext>
            </a:extLst>
          </p:cNvPr>
          <p:cNvSpPr>
            <a:spLocks noGrp="1"/>
          </p:cNvSpPr>
          <p:nvPr>
            <p:ph type="ctrTitle"/>
          </p:nvPr>
        </p:nvSpPr>
        <p:spPr/>
        <p:txBody>
          <a:bodyPr>
            <a:normAutofit/>
          </a:bodyPr>
          <a:lstStyle/>
          <a:p>
            <a:r>
              <a:rPr lang="en-US" sz="7200" b="1" dirty="0"/>
              <a:t>Java</a:t>
            </a:r>
          </a:p>
        </p:txBody>
      </p:sp>
    </p:spTree>
    <p:extLst>
      <p:ext uri="{BB962C8B-B14F-4D97-AF65-F5344CB8AC3E}">
        <p14:creationId xmlns:p14="http://schemas.microsoft.com/office/powerpoint/2010/main" val="74889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28EBAE-8851-4ED5-BE1C-039CE684C85B}"/>
              </a:ext>
            </a:extLst>
          </p:cNvPr>
          <p:cNvSpPr>
            <a:spLocks noGrp="1"/>
          </p:cNvSpPr>
          <p:nvPr>
            <p:ph idx="1"/>
          </p:nvPr>
        </p:nvSpPr>
        <p:spPr>
          <a:xfrm>
            <a:off x="628650" y="233723"/>
            <a:ext cx="7886700" cy="594328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What is Java?</a:t>
            </a:r>
          </a:p>
          <a:p>
            <a:pPr marL="0" indent="0">
              <a:buNone/>
            </a:pPr>
            <a:r>
              <a:rPr lang="en-US" sz="2400" dirty="0">
                <a:latin typeface="Times New Roman" panose="02020603050405020304" pitchFamily="18" charset="0"/>
                <a:cs typeface="Times New Roman" panose="02020603050405020304" pitchFamily="18" charset="0"/>
              </a:rPr>
              <a:t>	Java is a programming language and a platform. Java is a high level, robust, object-oriented and secure programming language. Java was developed by Sun Microsystems (which is now the subsidiary of Oracle) in the year 1995. James Gosling is known as the father of Java. Before Java, its name was Oak. Since Oak was already a registered company, so James Gosling and his team changed the name from Oak to Java.</a:t>
            </a:r>
          </a:p>
        </p:txBody>
      </p:sp>
    </p:spTree>
    <p:extLst>
      <p:ext uri="{BB962C8B-B14F-4D97-AF65-F5344CB8AC3E}">
        <p14:creationId xmlns:p14="http://schemas.microsoft.com/office/powerpoint/2010/main" val="2374615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891E5A9-F45F-45C0-8A46-3A5E5053DA46}"/>
              </a:ext>
            </a:extLst>
          </p:cNvPr>
          <p:cNvSpPr>
            <a:spLocks noGrp="1"/>
          </p:cNvSpPr>
          <p:nvPr>
            <p:ph idx="1"/>
          </p:nvPr>
        </p:nvSpPr>
        <p:spPr>
          <a:xfrm>
            <a:off x="628650" y="396273"/>
            <a:ext cx="7886700" cy="578072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According to Sun, 3 billion devices run Java. There are many devices where Java is currently used. Some of them are as follows:</a:t>
            </a:r>
          </a:p>
          <a:p>
            <a:pPr marL="0" indent="0">
              <a:buNone/>
            </a:pP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Desktop Applications such as acrobat reader, media player, antivirus, etc.</a:t>
            </a:r>
          </a:p>
          <a:p>
            <a:pPr lvl="1"/>
            <a:r>
              <a:rPr lang="en-US" dirty="0">
                <a:latin typeface="Times New Roman" panose="02020603050405020304" pitchFamily="18" charset="0"/>
                <a:cs typeface="Times New Roman" panose="02020603050405020304" pitchFamily="18" charset="0"/>
              </a:rPr>
              <a:t>Web Applications such as irctc.co.in etc.</a:t>
            </a:r>
          </a:p>
          <a:p>
            <a:pPr lvl="1"/>
            <a:r>
              <a:rPr lang="en-US" dirty="0">
                <a:latin typeface="Times New Roman" panose="02020603050405020304" pitchFamily="18" charset="0"/>
                <a:cs typeface="Times New Roman" panose="02020603050405020304" pitchFamily="18" charset="0"/>
              </a:rPr>
              <a:t>Enterprise Applications such as banking applications.</a:t>
            </a:r>
          </a:p>
          <a:p>
            <a:pPr lvl="1"/>
            <a:r>
              <a:rPr lang="en-US" dirty="0">
                <a:latin typeface="Times New Roman" panose="02020603050405020304" pitchFamily="18" charset="0"/>
                <a:cs typeface="Times New Roman" panose="02020603050405020304" pitchFamily="18" charset="0"/>
              </a:rPr>
              <a:t>Mobile</a:t>
            </a:r>
          </a:p>
          <a:p>
            <a:pPr lvl="1"/>
            <a:r>
              <a:rPr lang="en-US" dirty="0">
                <a:latin typeface="Times New Roman" panose="02020603050405020304" pitchFamily="18" charset="0"/>
                <a:cs typeface="Times New Roman" panose="02020603050405020304" pitchFamily="18" charset="0"/>
              </a:rPr>
              <a:t>Embedded System</a:t>
            </a:r>
          </a:p>
          <a:p>
            <a:pPr lvl="1"/>
            <a:r>
              <a:rPr lang="en-US" dirty="0">
                <a:latin typeface="Times New Roman" panose="02020603050405020304" pitchFamily="18" charset="0"/>
                <a:cs typeface="Times New Roman" panose="02020603050405020304" pitchFamily="18" charset="0"/>
              </a:rPr>
              <a:t>Smart Card</a:t>
            </a:r>
          </a:p>
          <a:p>
            <a:pPr lvl="1"/>
            <a:r>
              <a:rPr lang="en-US" dirty="0">
                <a:latin typeface="Times New Roman" panose="02020603050405020304" pitchFamily="18" charset="0"/>
                <a:cs typeface="Times New Roman" panose="02020603050405020304" pitchFamily="18" charset="0"/>
              </a:rPr>
              <a:t>Robotics</a:t>
            </a:r>
          </a:p>
          <a:p>
            <a:pPr lvl="1"/>
            <a:r>
              <a:rPr lang="en-US" dirty="0">
                <a:latin typeface="Times New Roman" panose="02020603050405020304" pitchFamily="18" charset="0"/>
                <a:cs typeface="Times New Roman" panose="02020603050405020304" pitchFamily="18" charset="0"/>
              </a:rPr>
              <a:t>Games,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388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069262E-9212-4402-9315-6309C0436524}"/>
              </a:ext>
            </a:extLst>
          </p:cNvPr>
          <p:cNvSpPr>
            <a:spLocks noGrp="1"/>
          </p:cNvSpPr>
          <p:nvPr>
            <p:ph idx="1"/>
          </p:nvPr>
        </p:nvSpPr>
        <p:spPr>
          <a:xfrm>
            <a:off x="628650" y="243865"/>
            <a:ext cx="7886700" cy="5933123"/>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Java Platforms / Editions</a:t>
            </a:r>
          </a:p>
          <a:p>
            <a:pPr marL="0" indent="0">
              <a:buNone/>
            </a:pPr>
            <a:r>
              <a:rPr lang="en-US" dirty="0">
                <a:latin typeface="Times New Roman" panose="02020603050405020304" pitchFamily="18" charset="0"/>
                <a:cs typeface="Times New Roman" panose="02020603050405020304" pitchFamily="18" charset="0"/>
              </a:rPr>
              <a:t>There are 4 platforms or editions of Java:</a:t>
            </a:r>
          </a:p>
          <a:p>
            <a:pPr marL="0" indent="0">
              <a:buNone/>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Java SE (Java Standard Edition)</a:t>
            </a:r>
          </a:p>
          <a:p>
            <a:pPr marL="0" lvl="1" indent="0">
              <a:spcBef>
                <a:spcPts val="1000"/>
              </a:spcBef>
              <a:buNone/>
            </a:pPr>
            <a:r>
              <a:rPr lang="en-US" sz="2600" dirty="0">
                <a:latin typeface="Times New Roman" panose="02020603050405020304" pitchFamily="18" charset="0"/>
                <a:cs typeface="Times New Roman" panose="02020603050405020304" pitchFamily="18" charset="0"/>
              </a:rPr>
              <a:t>It is a Java programming platform. It includes Java programming APIs such as </a:t>
            </a:r>
            <a:r>
              <a:rPr lang="en-US" sz="2600" dirty="0" err="1">
                <a:latin typeface="Times New Roman" panose="02020603050405020304" pitchFamily="18" charset="0"/>
                <a:cs typeface="Times New Roman" panose="02020603050405020304" pitchFamily="18" charset="0"/>
              </a:rPr>
              <a:t>java.lang</a:t>
            </a:r>
            <a:r>
              <a:rPr lang="en-US" sz="2600" dirty="0">
                <a:latin typeface="Times New Roman" panose="02020603050405020304" pitchFamily="18" charset="0"/>
                <a:cs typeface="Times New Roman" panose="02020603050405020304" pitchFamily="18" charset="0"/>
              </a:rPr>
              <a:t>, java.io, java.net, </a:t>
            </a:r>
            <a:r>
              <a:rPr lang="en-US" sz="2600" dirty="0" err="1">
                <a:latin typeface="Times New Roman" panose="02020603050405020304" pitchFamily="18" charset="0"/>
                <a:cs typeface="Times New Roman" panose="02020603050405020304" pitchFamily="18" charset="0"/>
              </a:rPr>
              <a:t>java.util</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java.sql</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java.math</a:t>
            </a:r>
            <a:r>
              <a:rPr lang="en-US" sz="2600" dirty="0">
                <a:latin typeface="Times New Roman" panose="02020603050405020304" pitchFamily="18" charset="0"/>
                <a:cs typeface="Times New Roman" panose="02020603050405020304" pitchFamily="18" charset="0"/>
              </a:rPr>
              <a:t> etc. It includes core topics like OOPs, String, Regex, Exception, Inner classes, Multithreading, I/O Stream, Networking, AWT, Swing, Reflection, Collection, etc.</a:t>
            </a:r>
          </a:p>
          <a:p>
            <a:pPr marL="0" indent="0">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Java EE (Java Enterprise Edition)</a:t>
            </a:r>
          </a:p>
          <a:p>
            <a:pPr marL="0" indent="0">
              <a:buNone/>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It is an enterprise platform that is mainly used to develop web and enterprise applications. It is built on top of the Java SE platform. It includes topics like Servlet, JSP, Web Services, EJB, JPA, etc.</a:t>
            </a:r>
          </a:p>
          <a:p>
            <a:pPr marL="0" indent="0">
              <a:buNone/>
            </a:pPr>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Java ME (Java Micro Edition)</a:t>
            </a:r>
          </a:p>
          <a:p>
            <a:pPr marL="0" lvl="1" indent="0">
              <a:spcBef>
                <a:spcPts val="1000"/>
              </a:spcBef>
              <a:buNone/>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It is a micro platform that is dedicated to mobile applications.</a:t>
            </a:r>
          </a:p>
          <a:p>
            <a:pPr marL="0" indent="0">
              <a:buNone/>
            </a:pP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JavaFX</a:t>
            </a:r>
          </a:p>
          <a:p>
            <a:pPr marL="0" lvl="1" indent="0">
              <a:spcBef>
                <a:spcPts val="1000"/>
              </a:spcBef>
              <a:buNone/>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It is used to develop rich internet applications. It uses a lightweight user interface API.</a:t>
            </a:r>
          </a:p>
        </p:txBody>
      </p:sp>
    </p:spTree>
    <p:extLst>
      <p:ext uri="{BB962C8B-B14F-4D97-AF65-F5344CB8AC3E}">
        <p14:creationId xmlns:p14="http://schemas.microsoft.com/office/powerpoint/2010/main" val="3483337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07C58EB-9AFC-46C3-8FE6-0FBB30CCFB13}"/>
              </a:ext>
            </a:extLst>
          </p:cNvPr>
          <p:cNvSpPr>
            <a:spLocks noGrp="1"/>
          </p:cNvSpPr>
          <p:nvPr>
            <p:ph idx="1"/>
          </p:nvPr>
        </p:nvSpPr>
        <p:spPr>
          <a:xfrm>
            <a:off x="628650" y="436895"/>
            <a:ext cx="7886700" cy="5740083"/>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History of Java</a:t>
            </a:r>
          </a:p>
          <a:p>
            <a:r>
              <a:rPr lang="en-US" sz="2400" dirty="0">
                <a:latin typeface="Times New Roman" panose="02020603050405020304" pitchFamily="18" charset="0"/>
                <a:cs typeface="Times New Roman" panose="02020603050405020304" pitchFamily="18" charset="0"/>
              </a:rPr>
              <a:t>The history of Java is very interesting. Java was </a:t>
            </a:r>
            <a:r>
              <a:rPr lang="en-US" sz="2400" dirty="0" smtClean="0">
                <a:latin typeface="Times New Roman" panose="02020603050405020304" pitchFamily="18" charset="0"/>
                <a:cs typeface="Times New Roman" panose="02020603050405020304" pitchFamily="18" charset="0"/>
              </a:rPr>
              <a:t>originally used in </a:t>
            </a:r>
            <a:r>
              <a:rPr lang="en-US" sz="2400" dirty="0">
                <a:latin typeface="Times New Roman" panose="02020603050405020304" pitchFamily="18" charset="0"/>
                <a:cs typeface="Times New Roman" panose="02020603050405020304" pitchFamily="18" charset="0"/>
              </a:rPr>
              <a:t>television, but it was too advanced technology for the digital designed for interactive cable television industry at the time. The history of Java starts with the Green Team. Java team members (also known as Green Team), initiated this project to develop a language for digital devices such as set-top boxes, televisions, etc. However, it was best suited for internet programming. Later, Java technology was incorporated by Netscape.</a:t>
            </a:r>
          </a:p>
          <a:p>
            <a:r>
              <a:rPr lang="en-US" sz="2400" dirty="0">
                <a:latin typeface="Times New Roman" panose="02020603050405020304" pitchFamily="18" charset="0"/>
                <a:cs typeface="Times New Roman" panose="02020603050405020304" pitchFamily="18" charset="0"/>
              </a:rPr>
              <a:t>The principles for creating Java programming were "Simple, Robust, Portable, Platform-independent, Secured, High Performance, Multithreaded, Architecture Neutral, Object-Oriented, Interpreted, and Dynamic". Java</a:t>
            </a:r>
          </a:p>
          <a:p>
            <a:r>
              <a:rPr lang="en-US" sz="2400" dirty="0">
                <a:latin typeface="Times New Roman" panose="02020603050405020304" pitchFamily="18" charset="0"/>
                <a:cs typeface="Times New Roman" panose="02020603050405020304" pitchFamily="18" charset="0"/>
              </a:rPr>
              <a:t>was developed by James Gosling, who is known as the father of Java, in 1995. James Gosling and his team members started the project in the early '90s.</a:t>
            </a:r>
          </a:p>
        </p:txBody>
      </p:sp>
    </p:spTree>
    <p:extLst>
      <p:ext uri="{BB962C8B-B14F-4D97-AF65-F5344CB8AC3E}">
        <p14:creationId xmlns:p14="http://schemas.microsoft.com/office/powerpoint/2010/main" val="3215790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B51211C-5D5C-422D-9EF0-3A608D434CC9}"/>
              </a:ext>
            </a:extLst>
          </p:cNvPr>
          <p:cNvSpPr>
            <a:spLocks noGrp="1"/>
          </p:cNvSpPr>
          <p:nvPr>
            <p:ph idx="1"/>
          </p:nvPr>
        </p:nvSpPr>
        <p:spPr>
          <a:xfrm>
            <a:off x="628650" y="314963"/>
            <a:ext cx="7886700" cy="5862003"/>
          </a:xfrm>
        </p:spPr>
        <p:txBody>
          <a:bodyPr>
            <a:normAutofit/>
          </a:bodyPr>
          <a:lstStyle/>
          <a:p>
            <a:pPr marL="0" indent="0">
              <a:buNone/>
            </a:pPr>
            <a:r>
              <a:rPr lang="en-US" sz="3000" b="1" dirty="0">
                <a:latin typeface="Times New Roman" panose="02020603050405020304" pitchFamily="18" charset="0"/>
                <a:cs typeface="Times New Roman" panose="02020603050405020304" pitchFamily="18" charset="0"/>
              </a:rPr>
              <a:t>Why Java Programming named "Java"?</a:t>
            </a:r>
          </a:p>
          <a:p>
            <a:pPr marL="0" indent="0">
              <a:buNone/>
            </a:pPr>
            <a:r>
              <a:rPr lang="en-US" sz="2600" dirty="0">
                <a:latin typeface="Times New Roman" panose="02020603050405020304" pitchFamily="18" charset="0"/>
                <a:cs typeface="Times New Roman" panose="02020603050405020304" pitchFamily="18" charset="0"/>
              </a:rPr>
              <a:t>7) Why had they chosen the name Java for Java language? The team gathered to choose a new name. The suggested words were "dynamic", "revolutionary", "Silk", "jolt", "DNA", etc. They wanted something that reflected the essence of the technology: revolutionary, dynamic, lively, cool, unique, and easy to spell, and fun to say. According to James Gosling, "Java was one of the top choices along with Silk". Since Java was so unique, most of the team members preferred Java than other names.</a:t>
            </a:r>
          </a:p>
          <a:p>
            <a:pPr marL="0" indent="0">
              <a:buNone/>
            </a:pPr>
            <a:r>
              <a:rPr lang="en-US" sz="2600" dirty="0">
                <a:latin typeface="Times New Roman" panose="02020603050405020304" pitchFamily="18" charset="0"/>
                <a:cs typeface="Times New Roman" panose="02020603050405020304" pitchFamily="18" charset="0"/>
              </a:rPr>
              <a:t>8) Java is an island in Indonesia where the first coffee was produced (called Java coffee). It is a kind of espresso bean. Java name was chosen by James Gosling while having a cup of coffee nearby his office.</a:t>
            </a:r>
          </a:p>
          <a:p>
            <a:endParaRPr lang="en-US" dirty="0"/>
          </a:p>
        </p:txBody>
      </p:sp>
    </p:spTree>
    <p:extLst>
      <p:ext uri="{BB962C8B-B14F-4D97-AF65-F5344CB8AC3E}">
        <p14:creationId xmlns:p14="http://schemas.microsoft.com/office/powerpoint/2010/main" val="2995284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Words>
  <Application>Microsoft Office PowerPoint</Application>
  <PresentationFormat>On-screen Show (4:3)</PresentationFormat>
  <Paragraphs>30</Paragraphs>
  <Slides>6</Slides>
  <Notes>0</Notes>
  <HiddenSlides>0</HiddenSlides>
  <MMClips>0</MMClips>
  <ScaleCrop>false</ScaleCrop>
  <HeadingPairs>
    <vt:vector size="4" baseType="variant">
      <vt:variant>
        <vt:lpstr>Theme</vt:lpstr>
      </vt:variant>
      <vt:variant>
        <vt:i4>6</vt:i4>
      </vt:variant>
      <vt:variant>
        <vt:lpstr>Slide Titles</vt:lpstr>
      </vt:variant>
      <vt:variant>
        <vt:i4>6</vt:i4>
      </vt:variant>
    </vt:vector>
  </HeadingPairs>
  <TitlesOfParts>
    <vt:vector size="12" baseType="lpstr">
      <vt:lpstr>1_Office Theme</vt:lpstr>
      <vt:lpstr>2_Office Theme</vt:lpstr>
      <vt:lpstr>Office Theme</vt:lpstr>
      <vt:lpstr>3_Office Theme</vt:lpstr>
      <vt:lpstr>4_Office Theme</vt:lpstr>
      <vt:lpstr>5_Office Theme</vt:lpstr>
      <vt:lpstr>Java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LENOVO</dc:creator>
  <cp:lastModifiedBy>LENOVO</cp:lastModifiedBy>
  <cp:revision>1</cp:revision>
  <dcterms:created xsi:type="dcterms:W3CDTF">2006-08-16T00:00:00Z</dcterms:created>
  <dcterms:modified xsi:type="dcterms:W3CDTF">2022-09-06T13:37:50Z</dcterms:modified>
</cp:coreProperties>
</file>