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52" autoAdjust="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DF8D-ED1D-4F89-AF8F-F14077E8DB4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14B3F8E-4647-4384-AC3B-C0F9217FB5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DF8D-ED1D-4F89-AF8F-F14077E8DB4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F8E-4647-4384-AC3B-C0F9217FB5E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3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DF8D-ED1D-4F89-AF8F-F14077E8DB4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F8E-4647-4384-AC3B-C0F9217FB5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04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DF8D-ED1D-4F89-AF8F-F14077E8DB4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F8E-4647-4384-AC3B-C0F9217FB5E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55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DF8D-ED1D-4F89-AF8F-F14077E8DB4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F8E-4647-4384-AC3B-C0F9217FB5E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99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DF8D-ED1D-4F89-AF8F-F14077E8DB4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F8E-4647-4384-AC3B-C0F9217FB5E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8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DF8D-ED1D-4F89-AF8F-F14077E8DB4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F8E-4647-4384-AC3B-C0F9217FB5E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1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DF8D-ED1D-4F89-AF8F-F14077E8DB4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F8E-4647-4384-AC3B-C0F9217FB5E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7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DF8D-ED1D-4F89-AF8F-F14077E8DB4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F8E-4647-4384-AC3B-C0F9217FB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9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1DF8D-ED1D-4F89-AF8F-F14077E8DB4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F8E-4647-4384-AC3B-C0F9217FB5E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75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D1DF8D-ED1D-4F89-AF8F-F14077E8DB4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B3F8E-4647-4384-AC3B-C0F9217FB5E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00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DF8D-ED1D-4F89-AF8F-F14077E8DB4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14B3F8E-4647-4384-AC3B-C0F9217FB5E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862A-C024-4C7F-0B2A-15F651AC4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Appointment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5A599-827E-88E8-668E-B059A2C11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Varsha Jaywant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Parab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O23MCA110129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Computer Application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Chandigarh University</a:t>
            </a:r>
          </a:p>
        </p:txBody>
      </p:sp>
    </p:spTree>
    <p:extLst>
      <p:ext uri="{BB962C8B-B14F-4D97-AF65-F5344CB8AC3E}">
        <p14:creationId xmlns:p14="http://schemas.microsoft.com/office/powerpoint/2010/main" val="26146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0E25-0C1B-9361-5AA4-33B0F6EB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9E00-F6FA-CBE2-35EB-3F35AFD4C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marR="0" indent="342900">
              <a:spcBef>
                <a:spcPts val="100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class diagram are used to identify and classify the objects with constitute a system. It also includes the important attributes of the objects which must be captured.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main classes: Patient, Doctor, Admin, Appointment.</a:t>
            </a:r>
          </a:p>
          <a:p>
            <a:endParaRPr lang="en-IN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4DBB85D-5B3B-58C4-A0FA-0326193B80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943600" y="2010877"/>
            <a:ext cx="5410200" cy="401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5964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B623-60D2-8145-DF9C-5A984928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7C24-92A9-737F-0358-19D93F71CE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Use Case Diagram is used to identify the “uses” or use cases of the new system-- in other words, to identify how the system will be used .The Use Case Diagram is essentially an extension of the Event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Illustrates interactions between system and users</a:t>
            </a:r>
            <a:endParaRPr lang="en-IN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84E5FD-720A-D9B7-72D2-317A4357CE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1864194"/>
            <a:ext cx="5181600" cy="43127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269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68E1-777A-34FD-F31F-ECEE334B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02A6-C098-1FE0-9628-29114064C6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entity – relationship (ER) data model allows us to describe the data involved in a real world enterprise in terms of object and their relationships and is widely used to develop an initial database design.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 showing relationships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A819B-37B3-7102-3BB2-6F430C26B5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1864194"/>
            <a:ext cx="5181600" cy="440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34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E7C8-EF02-D7E1-3D5A-21437D01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B0A441-1AB2-E165-FF0D-4AA49411F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85359"/>
            <a:ext cx="1124902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Modules: Patient, Doctor, Admin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Pages: Login, Register, Appointment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 connectivity and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5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85209-8C91-F10C-366F-C9867200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Summary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D74E7A-FE57-20F4-89B9-B71B213D63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85359"/>
            <a:ext cx="1069657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Unit Testing: individual modules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Integration Testing: module interaction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user feedback and correction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0B17-0125-3026-E95F-57E6BF13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D2793B-6913-438C-8B8C-E92DD3A4B7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85359"/>
            <a:ext cx="1090612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simplifies medical appointment booking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Saves time, improves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Future enhancements: online payments, reviews, mobile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42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FC38-C862-9899-8A51-C2A5F984A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AD028-9066-6877-98DC-D20C451E0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417780" y="4030981"/>
            <a:ext cx="143984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43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F238-CDD4-9E1F-0658-DFA50115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2B3D30-EB4B-BA28-2A67-0D10707D21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9"/>
            <a:ext cx="999825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 doctor appointment booking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improve convenience for patients and doctors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Aims to reduce manual work and waiting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8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E51A-2C48-11BA-3B78-77DEDAEA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802F87-9066-54BD-A7D3-51811E78F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07632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Book appointments online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Maintain digital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 doctors manage patient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 paperwork and human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23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506F-4263-5B15-D297-50A10B2D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6172AB-7324-36D2-6AEE-43191DBC84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8"/>
            <a:ext cx="10515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Applicable in hospitals, clinics, and health centers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Available 24/7 through the web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Accessible to patients and doctors across locations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6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3803-D578-25CE-8D7B-FE51A887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D9BD80-0A8C-72BD-B1A8-83D238B8EA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9"/>
            <a:ext cx="1039177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Manual systems are error-prone and slow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Difficult to maintain records and ensure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Inefficient in emergency situations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27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B07F-6F0C-88A4-0EA2-BA3178A9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0DECCD-9E60-2E4E-092E-EAA89BCFAC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9"/>
            <a:ext cx="1063942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Web-based system using ASP.NET and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Patient login, doctor search, and appointment scheduling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 controls for managing doctors and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92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63E9-B61F-9953-7E17-3EBF084F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13EB68-DE5A-2AE1-CFB2-7E505875AB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739137"/>
            <a:ext cx="1084897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and doctor registration/login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Appointment booking and cancellation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slot availability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6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40AD-55A1-3BAF-8EC2-7FC8C7BE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74850D-B188-A9E1-F5E5-0542B66CC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139248"/>
            <a:ext cx="10353675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Frontend: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ASP.NET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Backend: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Tools: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Platform: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88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5748-EC9F-A736-824C-8BB6BCB7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/ Flow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FD8DA7-994F-7F2A-D044-2E40B303DE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39138"/>
            <a:ext cx="106108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Patient → Register/Login → Search Doctor → Book   Appointment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Doctor → Manage Profile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 → Manage Users and Doctors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1693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430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Times New Roman</vt:lpstr>
      <vt:lpstr>Gallery</vt:lpstr>
      <vt:lpstr>Doctor Appointment System</vt:lpstr>
      <vt:lpstr>Introduction</vt:lpstr>
      <vt:lpstr>Project Objectives</vt:lpstr>
      <vt:lpstr>Scope of the Project</vt:lpstr>
      <vt:lpstr>Problem Definition</vt:lpstr>
      <vt:lpstr>Proposed System</vt:lpstr>
      <vt:lpstr>Features of the System</vt:lpstr>
      <vt:lpstr>Technology Stack</vt:lpstr>
      <vt:lpstr>System Architecture / Flow</vt:lpstr>
      <vt:lpstr>Class Diagram</vt:lpstr>
      <vt:lpstr>Use Case Diagram</vt:lpstr>
      <vt:lpstr>ER Diagram</vt:lpstr>
      <vt:lpstr>System Implementation</vt:lpstr>
      <vt:lpstr>Testing Summary </vt:lpstr>
      <vt:lpstr>Conclusion and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Varsha Parab</dc:creator>
  <cp:lastModifiedBy>Varsha Parab</cp:lastModifiedBy>
  <cp:revision>1</cp:revision>
  <dcterms:created xsi:type="dcterms:W3CDTF">2025-05-29T18:53:05Z</dcterms:created>
  <dcterms:modified xsi:type="dcterms:W3CDTF">2025-05-29T19:18:38Z</dcterms:modified>
</cp:coreProperties>
</file>