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4F219-E8C8-4DC1-BE6D-2F2AD9462D7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6977-E597-4871-A241-EA9E9BD3C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4B3585-1564-453C-B829-FDF6B3060168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5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1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1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CD2E-602C-4B09-B456-091D051130E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CEF6-8F15-498F-8F01-4212660A5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Manifold learning of 3d objects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7509" y="3980861"/>
            <a:ext cx="9144000" cy="2067242"/>
          </a:xfrm>
        </p:spPr>
        <p:txBody>
          <a:bodyPr>
            <a:normAutofit/>
          </a:bodyPr>
          <a:lstStyle/>
          <a:p>
            <a:r>
              <a:rPr lang="en-IN" dirty="0" smtClean="0"/>
              <a:t>			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r>
              <a:rPr lang="en-IN" dirty="0" smtClean="0"/>
              <a:t>							Varsha Pendyala</a:t>
            </a:r>
          </a:p>
          <a:p>
            <a:r>
              <a:rPr lang="en-IN" dirty="0" smtClean="0"/>
              <a:t>						         EE13B1022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160" y="2311491"/>
            <a:ext cx="10515600" cy="1325563"/>
          </a:xfrm>
        </p:spPr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3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4840"/>
            <a:ext cx="10515600" cy="23631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Intrinsic dimension estimation: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Grassberger-Procaccia</a:t>
            </a:r>
            <a:r>
              <a:rPr lang="en-IN" dirty="0" smtClean="0"/>
              <a:t> (GP) algorithm is used to estimate the intrinsic dimension of the data: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D: correlation dimension, which is found to be close to intrinsic dimension of the data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 smtClean="0"/>
              <a:t>However, it has been proved that in order to get an accurate estimate of the dimension D, the set cardinality N has to satisfy the following inequality:  D &lt; 2 log10 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 smtClean="0"/>
              <a:t>Hence, a</a:t>
            </a:r>
            <a:r>
              <a:rPr lang="en-IN" dirty="0"/>
              <a:t>n</a:t>
            </a:r>
            <a:r>
              <a:rPr lang="en-IN" dirty="0" smtClean="0"/>
              <a:t> empirical approach has been developed to work with small cardinality sets.</a:t>
            </a:r>
          </a:p>
          <a:p>
            <a:pPr lvl="0">
              <a:buSzPct val="45000"/>
              <a:buFont typeface="StarSymbol"/>
              <a:buChar char="●"/>
            </a:pPr>
            <a:endParaRPr lang="en-IN" dirty="0" smtClean="0"/>
          </a:p>
          <a:p>
            <a:pPr lvl="0">
              <a:buSzPct val="45000"/>
              <a:buFont typeface="StarSymbol"/>
              <a:buChar char="●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15635" y="2290994"/>
            <a:ext cx="3971520" cy="6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4178" y="2938274"/>
            <a:ext cx="1571399" cy="62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53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2028863" y="975966"/>
            <a:ext cx="8230465" cy="5059251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Consider the set Ω whose intrinsic dimension has to be estimated. The procedure has following steps:</a:t>
            </a:r>
          </a:p>
          <a:p>
            <a:pPr lvl="0">
              <a:buSzPct val="100000"/>
              <a:buAutoNum type="arabicPeriod"/>
            </a:pPr>
            <a:r>
              <a:rPr lang="en-IN" dirty="0"/>
              <a:t>Another set Ω’ with same cardinality N is generated from uniformly distributed </a:t>
            </a:r>
            <a:r>
              <a:rPr lang="en-IN" dirty="0" smtClean="0"/>
              <a:t>data points </a:t>
            </a:r>
            <a:r>
              <a:rPr lang="en-IN" dirty="0"/>
              <a:t>from a d-dimensional hypercube. We assume ID of Ω’ to be d.</a:t>
            </a:r>
          </a:p>
          <a:p>
            <a:pPr lvl="0">
              <a:buSzPct val="100000"/>
              <a:buAutoNum type="arabicPeriod"/>
            </a:pPr>
            <a:r>
              <a:rPr lang="en-IN" dirty="0"/>
              <a:t> The correlation dimension(D) is measured by GP algorithm.</a:t>
            </a:r>
          </a:p>
          <a:p>
            <a:pPr lvl="0">
              <a:buSzPct val="100000"/>
              <a:buAutoNum type="arabicPeriod"/>
            </a:pPr>
            <a:r>
              <a:rPr lang="en-IN" dirty="0"/>
              <a:t>Previous steps are repeated for T different values of d, thus obtaining C={(</a:t>
            </a:r>
            <a:r>
              <a:rPr lang="en-IN" dirty="0" err="1"/>
              <a:t>Di,di</a:t>
            </a:r>
            <a:r>
              <a:rPr lang="en-IN" dirty="0"/>
              <a:t>) , </a:t>
            </a:r>
            <a:r>
              <a:rPr lang="en-IN" dirty="0" err="1"/>
              <a:t>i</a:t>
            </a:r>
            <a:r>
              <a:rPr lang="en-IN" dirty="0"/>
              <a:t>=1,2,...T}</a:t>
            </a:r>
          </a:p>
          <a:p>
            <a:pPr lvl="0">
              <a:buSzPct val="100000"/>
              <a:buAutoNum type="arabicPeriod"/>
            </a:pPr>
            <a:r>
              <a:rPr lang="en-IN" dirty="0"/>
              <a:t>The best fitting of points of C by non-linear functions is performed</a:t>
            </a:r>
            <a:r>
              <a:rPr lang="en-IN" dirty="0" smtClean="0"/>
              <a:t>. (Thus we create a look up table for a particular N)</a:t>
            </a:r>
            <a:endParaRPr lang="en-IN" dirty="0"/>
          </a:p>
          <a:p>
            <a:pPr lvl="0">
              <a:buSzPct val="100000"/>
              <a:buAutoNum type="arabicPeriod"/>
            </a:pPr>
            <a:r>
              <a:rPr lang="en-IN" dirty="0"/>
              <a:t>Finally the correlation </a:t>
            </a:r>
            <a:r>
              <a:rPr lang="en-IN" dirty="0" smtClean="0"/>
              <a:t>dimension </a:t>
            </a:r>
            <a:r>
              <a:rPr lang="en-IN" dirty="0"/>
              <a:t>of Ω is computed, and by using the best-fit the intrinsic dimension of Ω is estimated.</a:t>
            </a:r>
          </a:p>
          <a:p>
            <a:pPr lvl="0">
              <a:buSzPct val="100000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67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r>
              <a:rPr lang="en-IN" dirty="0" smtClean="0"/>
              <a:t>For N=1000, </a:t>
            </a:r>
            <a:r>
              <a:rPr lang="en-IN" dirty="0" err="1" smtClean="0"/>
              <a:t>dmin</a:t>
            </a:r>
            <a:r>
              <a:rPr lang="en-IN" dirty="0" smtClean="0"/>
              <a:t>=1, </a:t>
            </a:r>
            <a:r>
              <a:rPr lang="en-IN" dirty="0" err="1" smtClean="0"/>
              <a:t>dmax</a:t>
            </a:r>
            <a:r>
              <a:rPr lang="en-IN" dirty="0" smtClean="0"/>
              <a:t>=10 curve fitting is done with quadratic polynomial: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2" y="1889623"/>
            <a:ext cx="5072751" cy="37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9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430151"/>
            <a:ext cx="10515600" cy="6205538"/>
          </a:xfrm>
        </p:spPr>
        <p:txBody>
          <a:bodyPr/>
          <a:lstStyle/>
          <a:p>
            <a:r>
              <a:rPr lang="en-IN" dirty="0" smtClean="0"/>
              <a:t>After finding this curve, it is tested with hypercube data of different dimensions. Hence, here ideally d=D.</a:t>
            </a:r>
          </a:p>
          <a:p>
            <a:r>
              <a:rPr lang="en-IN" dirty="0" smtClean="0"/>
              <a:t>Following are the results from GP algorithm: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26962"/>
              </p:ext>
            </p:extLst>
          </p:nvPr>
        </p:nvGraphicFramePr>
        <p:xfrm>
          <a:off x="1391919" y="2130454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37173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846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701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Correlation_dimension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Intrinsic_dimension</a:t>
                      </a:r>
                      <a:r>
                        <a:rPr lang="en-IN" dirty="0" smtClean="0"/>
                        <a:t> =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11.21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6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2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3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18.7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8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3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8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8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1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 have considered a 3d object in its </a:t>
            </a:r>
            <a:r>
              <a:rPr lang="en-IN" dirty="0" err="1" smtClean="0"/>
              <a:t>nurbs</a:t>
            </a:r>
            <a:r>
              <a:rPr lang="en-IN" dirty="0" smtClean="0"/>
              <a:t> representation</a:t>
            </a:r>
          </a:p>
          <a:p>
            <a:r>
              <a:rPr lang="en-IN" dirty="0" smtClean="0"/>
              <a:t>To learn the manifold of this object, we need to have various distorted versions of the same objects.</a:t>
            </a:r>
          </a:p>
          <a:p>
            <a:r>
              <a:rPr lang="en-IN" dirty="0" err="1" smtClean="0"/>
              <a:t>Nurbs</a:t>
            </a:r>
            <a:r>
              <a:rPr lang="en-IN" dirty="0" smtClean="0"/>
              <a:t> have the property of affine invariance. It implies, we can perform affine transformation of the object by applying the same on its control points.</a:t>
            </a:r>
          </a:p>
          <a:p>
            <a:r>
              <a:rPr lang="en-IN" dirty="0" smtClean="0"/>
              <a:t>Thus each version of 3d object is given by an affine transformation over original control points.</a:t>
            </a:r>
          </a:p>
          <a:p>
            <a:r>
              <a:rPr lang="en-IN" dirty="0" smtClean="0"/>
              <a:t>Hence, we should be able to get the intrinsic dimension of this manifold of 3d object as nearly 9(since affine transformation allows 9 </a:t>
            </a:r>
            <a:r>
              <a:rPr lang="en-IN" dirty="0" err="1" smtClean="0"/>
              <a:t>dof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48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Inverse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the </a:t>
            </a:r>
            <a:r>
              <a:rPr lang="en-IN" dirty="0" err="1" smtClean="0"/>
              <a:t>lowd</a:t>
            </a:r>
            <a:r>
              <a:rPr lang="en-IN" dirty="0" smtClean="0"/>
              <a:t> representation of </a:t>
            </a:r>
            <a:r>
              <a:rPr lang="en-IN" dirty="0" err="1" smtClean="0"/>
              <a:t>nurbs</a:t>
            </a:r>
            <a:r>
              <a:rPr lang="en-IN" dirty="0" smtClean="0"/>
              <a:t> object is obtained, inverse mapping is found through RBF interpolation</a:t>
            </a:r>
          </a:p>
          <a:p>
            <a:r>
              <a:rPr lang="en-IN" dirty="0" smtClean="0"/>
              <a:t>The efficiency of the RBF method can be found by leave-one-out reconstruction.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35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Manifold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818426"/>
          </a:xfrm>
        </p:spPr>
        <p:txBody>
          <a:bodyPr>
            <a:normAutofit/>
          </a:bodyPr>
          <a:lstStyle/>
          <a:p>
            <a:r>
              <a:rPr lang="en-IN" dirty="0" smtClean="0"/>
              <a:t>Most of the data that we encounter in any application is high-dimensional in its crude form.</a:t>
            </a:r>
          </a:p>
          <a:p>
            <a:r>
              <a:rPr lang="en-IN" dirty="0" smtClean="0"/>
              <a:t>Problems associated with high-D data: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Visualisation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Storage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Processing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Curse of dimensionality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9271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/>
          <a:lstStyle/>
          <a:p>
            <a:r>
              <a:rPr lang="en-IN" dirty="0" smtClean="0"/>
              <a:t>In that case, can we find the low dimensional basis for describing such data?</a:t>
            </a:r>
          </a:p>
          <a:p>
            <a:r>
              <a:rPr lang="en-IN" dirty="0" smtClean="0"/>
              <a:t>The answer is true in most of the cases.</a:t>
            </a:r>
          </a:p>
          <a:p>
            <a:r>
              <a:rPr lang="en-IN" dirty="0" smtClean="0"/>
              <a:t>Because any system that generates the data follows certain model. Hence, we can always get the data into such a representation where it is purely governed by the </a:t>
            </a:r>
            <a:r>
              <a:rPr lang="en-IN" dirty="0" err="1" smtClean="0"/>
              <a:t>dof</a:t>
            </a:r>
            <a:r>
              <a:rPr lang="en-IN" dirty="0" smtClean="0"/>
              <a:t> that the system generating it allows.</a:t>
            </a:r>
          </a:p>
          <a:p>
            <a:r>
              <a:rPr lang="en-IN" dirty="0" smtClean="0"/>
              <a:t>Or in other words, the data has intrinsic dimensionality that may be different from the ambient dimensionality (</a:t>
            </a:r>
            <a:r>
              <a:rPr lang="en-IN" dirty="0" err="1" smtClean="0"/>
              <a:t>i.e</a:t>
            </a:r>
            <a:r>
              <a:rPr lang="en-IN" dirty="0" smtClean="0"/>
              <a:t> the no. of dimensions of raw data representation).</a:t>
            </a:r>
          </a:p>
          <a:p>
            <a:r>
              <a:rPr lang="en-IN" dirty="0" smtClean="0"/>
              <a:t>In mathematical sense, some methods describe this intrinsic dimensionality as the topological dimension.</a:t>
            </a:r>
          </a:p>
          <a:p>
            <a:r>
              <a:rPr lang="en-IN" dirty="0" smtClean="0"/>
              <a:t>Topological dimension is the basis dimension of the local linear approximation of the hypersurface on which the data resides.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71554" y="979714"/>
            <a:ext cx="3007179" cy="3123905"/>
          </a:xfrm>
        </p:spPr>
      </p:pic>
      <p:sp>
        <p:nvSpPr>
          <p:cNvPr id="6" name="TextBox 5"/>
          <p:cNvSpPr txBox="1"/>
          <p:nvPr/>
        </p:nvSpPr>
        <p:spPr>
          <a:xfrm>
            <a:off x="1005840" y="5042263"/>
            <a:ext cx="1103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this case, though we see the first surface has the 3D representation, we can find its equivalent 2D representation </a:t>
            </a:r>
          </a:p>
          <a:p>
            <a:r>
              <a:rPr lang="en-IN" dirty="0"/>
              <a:t>b</a:t>
            </a:r>
            <a:r>
              <a:rPr lang="en-IN" dirty="0" smtClean="0"/>
              <a:t>y preserving the local neighbourhood.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9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Linear Embedding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/>
          <a:lstStyle/>
          <a:p>
            <a:r>
              <a:rPr lang="en-IN" dirty="0" smtClean="0"/>
              <a:t>Hence, one of the approaches called LLE uses this local linearity property to find the low dimensional representation to the data points.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24" y="2455817"/>
            <a:ext cx="5287748" cy="40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2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find the intrinsic dimensionality?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Intrinsic dimensionality equals the </a:t>
            </a:r>
            <a:r>
              <a:rPr lang="en-IN" dirty="0" err="1" smtClean="0"/>
              <a:t>dof</a:t>
            </a:r>
            <a:r>
              <a:rPr lang="en-IN" dirty="0" smtClean="0"/>
              <a:t> of the system that is generating the data.</a:t>
            </a:r>
          </a:p>
          <a:p>
            <a:r>
              <a:rPr lang="en-IN" dirty="0" smtClean="0"/>
              <a:t>However, we may not have modelled the system in all the applications.</a:t>
            </a:r>
          </a:p>
          <a:p>
            <a:r>
              <a:rPr lang="en-IN" dirty="0" smtClean="0"/>
              <a:t>In that case we resort to certain mathematical approaches that estimates the intrinsic dimensionality from the data itself.</a:t>
            </a:r>
          </a:p>
          <a:p>
            <a:r>
              <a:rPr lang="en-IN" dirty="0" smtClean="0"/>
              <a:t>For example, in PCA we find the covariance matrix of the data and the number of dominant </a:t>
            </a:r>
            <a:r>
              <a:rPr lang="en-IN" dirty="0" err="1" smtClean="0"/>
              <a:t>eigen</a:t>
            </a:r>
            <a:r>
              <a:rPr lang="en-IN" dirty="0" smtClean="0"/>
              <a:t> values of that matrix gives the dimensionality of the data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8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Several methods exist in case of non-linear data:</a:t>
            </a:r>
          </a:p>
          <a:p>
            <a:r>
              <a:rPr lang="en-IN" dirty="0" smtClean="0"/>
              <a:t>Local methods: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which perform tessellation of data space to do PCA locally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Topology representing networks to find the reference vectors that closely reflect the structure of input data distribution</a:t>
            </a:r>
          </a:p>
          <a:p>
            <a:r>
              <a:rPr lang="en-IN" dirty="0" smtClean="0"/>
              <a:t>Global methods: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PCA in linear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Kernel PCA in non-linear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MDS methods which tend to preserve, as much as possible the distances among the data</a:t>
            </a:r>
          </a:p>
          <a:p>
            <a:pPr marL="0" indent="0">
              <a:buNone/>
            </a:pPr>
            <a:r>
              <a:rPr lang="en-IN" dirty="0" smtClean="0"/>
              <a:t>For example, one of the methods minimize following measure: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44703" y="5416524"/>
            <a:ext cx="4228919" cy="99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64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Inverse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Now we have the high-D to low-D discrete mapping.</a:t>
            </a:r>
          </a:p>
          <a:p>
            <a:r>
              <a:rPr lang="en-IN" dirty="0" smtClean="0"/>
              <a:t>The other side of the problem is to find the inverse mapping from low-D to high-D.</a:t>
            </a:r>
          </a:p>
          <a:p>
            <a:r>
              <a:rPr lang="en-IN" dirty="0" smtClean="0"/>
              <a:t>The applications for such a problem include:</a:t>
            </a:r>
          </a:p>
          <a:p>
            <a:pPr marL="0" indent="0">
              <a:buNone/>
            </a:pPr>
            <a:r>
              <a:rPr lang="en-IN" b="1" dirty="0" smtClean="0"/>
              <a:t>DE noising of the data: </a:t>
            </a:r>
            <a:r>
              <a:rPr lang="en-IN" dirty="0" smtClean="0"/>
              <a:t>When we learn the low dimensional manifold, smoothing over the data is achieved. Hence, we get the de-noised high-D data when generated using its low-D counterpart.</a:t>
            </a:r>
          </a:p>
          <a:p>
            <a:pPr marL="0" indent="0">
              <a:buNone/>
            </a:pPr>
            <a:r>
              <a:rPr lang="en-IN" b="1" dirty="0" smtClean="0"/>
              <a:t>Meaningful interpolation of temporal/spatial data: </a:t>
            </a:r>
            <a:r>
              <a:rPr lang="en-IN" dirty="0" smtClean="0"/>
              <a:t>Learning the inverse mapping allows us to do all the modelling in low-D and give the high-D only for human consumption.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It gives more meaningful result, since curse of dimensionality do not allow for reliable interpolation in the high-dimensional space.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33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26"/>
            <a:ext cx="10515600" cy="1325563"/>
          </a:xfrm>
        </p:spPr>
        <p:txBody>
          <a:bodyPr/>
          <a:lstStyle/>
          <a:p>
            <a:r>
              <a:rPr lang="en-IN" dirty="0" smtClean="0"/>
              <a:t>RBF interpolation for inverse mapping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89"/>
                <a:ext cx="10515600" cy="4766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However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b="0" dirty="0" smtClean="0">
                    <a:ea typeface="Cambria Math" panose="02040503050406030204" pitchFamily="18" charset="0"/>
                  </a:rPr>
                  <a:t> is only defined on the existing data. The goal is to generate a numerical extension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b="0" dirty="0" smtClean="0">
                    <a:ea typeface="Cambria Math" panose="02040503050406030204" pitchFamily="18" charset="0"/>
                  </a:rPr>
                  <a:t> to all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Using RBFs: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 smtClean="0">
                    <a:ea typeface="Cambria Math" panose="02040503050406030204" pitchFamily="18" charset="0"/>
                  </a:rPr>
                  <a:t>are found by using the existing discrete mapping </a:t>
                </a:r>
              </a:p>
              <a:p>
                <a:pPr marL="0" indent="0">
                  <a:buNone/>
                </a:pPr>
                <a:endParaRPr lang="en-I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dirty="0" smtClean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89"/>
                <a:ext cx="10515600" cy="4766174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1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940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StarSymbol</vt:lpstr>
      <vt:lpstr>Wingdings</vt:lpstr>
      <vt:lpstr>Office Theme</vt:lpstr>
      <vt:lpstr>Manifold learning of 3d objects</vt:lpstr>
      <vt:lpstr>Manifold learning</vt:lpstr>
      <vt:lpstr>PowerPoint Presentation</vt:lpstr>
      <vt:lpstr>PowerPoint Presentation</vt:lpstr>
      <vt:lpstr>Local Linear Embedding</vt:lpstr>
      <vt:lpstr>How to find the intrinsic dimensionality?</vt:lpstr>
      <vt:lpstr>PowerPoint Presentation</vt:lpstr>
      <vt:lpstr>Inverse mapping</vt:lpstr>
      <vt:lpstr>RBF interpolation for inverse mapping</vt:lpstr>
      <vt:lpstr>Implementation</vt:lpstr>
      <vt:lpstr>Intrinsic dimension estimation: </vt:lpstr>
      <vt:lpstr>PowerPoint Presentation</vt:lpstr>
      <vt:lpstr>PowerPoint Presentation</vt:lpstr>
      <vt:lpstr>PowerPoint Presentation</vt:lpstr>
      <vt:lpstr>DataSet</vt:lpstr>
      <vt:lpstr>Inverse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Manifold learning of 3d objects</dc:title>
  <dc:creator>varsha pendyala</dc:creator>
  <cp:lastModifiedBy>varsha pendyala</cp:lastModifiedBy>
  <cp:revision>50</cp:revision>
  <dcterms:created xsi:type="dcterms:W3CDTF">2017-04-27T20:26:40Z</dcterms:created>
  <dcterms:modified xsi:type="dcterms:W3CDTF">2017-04-28T15:36:00Z</dcterms:modified>
</cp:coreProperties>
</file>