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5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6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0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5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5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6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0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0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D6E18-23A0-4408-85A0-F6B5F3F37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56" r="-1" b="141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A4A47-08F0-4B25-A10E-9B07D9BE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Population in </a:t>
            </a:r>
            <a:r>
              <a:rPr lang="en-GB" sz="4400" dirty="0" err="1">
                <a:solidFill>
                  <a:schemeClr val="bg1"/>
                </a:solidFill>
              </a:rPr>
              <a:t>tamil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nadu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48B8D-A57F-4DD7-98EC-0410823F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Final Assignment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6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370A-06E7-4AF2-8486-7937524D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Results</a:t>
            </a:r>
            <a:endParaRPr lang="en-IN" u="sng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7BA342-ACDE-43D0-AD6C-47CA057EE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678" y="2018949"/>
            <a:ext cx="9511540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Most populous district in Tamil Nadu: Chennai.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Variance of the multiple linear regression model is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0.70.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R2 score is found to be 0.42.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were able to view 30 places in Chennai along with its category and location data.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42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370A-06E7-4AF2-8486-7937524D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Discussions</a:t>
            </a: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7CCDB2-52EE-4086-A354-CD80A2A40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582" y="2048497"/>
            <a:ext cx="9805308" cy="30623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variance of the model is decent enough but the R2 score value is slightly less.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model can be enhanced further to make sure that the R2 score is better.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Having more parameters for evaluation such as number of people migrating out of Chennai can help make a better model.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86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6F03-FF30-4F14-98A8-824D62E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Conclusion</a:t>
            </a: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A9DCB5-0998-4613-944B-DAC4D6507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9294"/>
            <a:ext cx="10134601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project, the most populated district in Tamil Nadu has been evaluated using a bar plot and is found to be ‘Chennai’.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Equation of the model :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6336312.63772044-43774.97211650234x-113134.85515103952y-2.533565277148994z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= Birth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=Death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z</a:t>
            </a: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Migration into Chennai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Foursquare Location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was used to check out a few places in Chennai.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10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AC74-77BE-49AB-ABCF-E2F4D3CC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Introduction / Business Problem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47BA-79E0-433A-A74E-CC00A916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This project is divided into 3 phases : 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GB" dirty="0"/>
              <a:t>Identifying the city with the highest population</a:t>
            </a:r>
            <a:endParaRPr lang="en-IN" dirty="0"/>
          </a:p>
          <a:p>
            <a:pPr lvl="0"/>
            <a:r>
              <a:rPr lang="en-GB" dirty="0"/>
              <a:t>Create a model to predict the population in this particular city</a:t>
            </a:r>
            <a:endParaRPr lang="en-IN" dirty="0"/>
          </a:p>
          <a:p>
            <a:pPr lvl="0"/>
            <a:r>
              <a:rPr lang="en-GB" dirty="0"/>
              <a:t>Use Foursquare location data to search for a few places in this city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48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A5B9-E06A-4788-AB6F-73241BB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Target Audience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AB74-11DF-4253-BBE0-E0640243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parameters are most vital when determining the population of a particular place. </a:t>
            </a:r>
          </a:p>
          <a:p>
            <a:r>
              <a:rPr lang="en-GB" dirty="0"/>
              <a:t>This project will be helpful in approximating the census of a particular place. Census takes places every 10 years in India. The next census is due to take place next year(in the year 2021).</a:t>
            </a:r>
            <a:endParaRPr lang="en-IN" dirty="0"/>
          </a:p>
          <a:p>
            <a:r>
              <a:rPr lang="en-GB" dirty="0"/>
              <a:t>The government and the people involved in determining the census will benefit from this project.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8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4682-C283-4998-A8A1-53668CA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Data used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2B13-02A7-4F7B-BB9C-B1149271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Population of different districts in Tamil Nadu according to the latest census.</a:t>
            </a:r>
            <a:endParaRPr lang="en-IN" dirty="0"/>
          </a:p>
          <a:p>
            <a:pPr lvl="0"/>
            <a:r>
              <a:rPr lang="en-GB" dirty="0"/>
              <a:t>Latitude and Longitude of Tamil Nadu(used for mapping)</a:t>
            </a:r>
            <a:endParaRPr lang="en-IN" dirty="0"/>
          </a:p>
          <a:p>
            <a:pPr lvl="0"/>
            <a:r>
              <a:rPr lang="en-GB" dirty="0"/>
              <a:t>Population in the Chennai district for the past Century(1911-2011)</a:t>
            </a:r>
            <a:endParaRPr lang="en-IN" dirty="0"/>
          </a:p>
          <a:p>
            <a:pPr lvl="0"/>
            <a:r>
              <a:rPr lang="en-GB" dirty="0"/>
              <a:t>Birth Rates, Death Rates and Migration-in data for Chennai from 1911-2011</a:t>
            </a:r>
            <a:endParaRPr lang="en-IN" dirty="0"/>
          </a:p>
          <a:p>
            <a:pPr lvl="0"/>
            <a:r>
              <a:rPr lang="en-GB" dirty="0"/>
              <a:t>Foursquare location data to search for places in Chennai.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24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0D3A-9630-4463-BD8A-649DD6A9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Identifying the city with the highest population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FFCC8-614E-4469-BEF7-604C4BF246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30" y="1391479"/>
            <a:ext cx="7559916" cy="45587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65E2C-E61F-4855-9FB7-549526110150}"/>
              </a:ext>
            </a:extLst>
          </p:cNvPr>
          <p:cNvSpPr txBox="1"/>
          <p:nvPr/>
        </p:nvSpPr>
        <p:spPr>
          <a:xfrm>
            <a:off x="887896" y="1948070"/>
            <a:ext cx="2902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We can see that the ‘Chennai’ has the highest population.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428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10D1-F822-482A-9D84-44BF3048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Map of Tamil Nadu</a:t>
            </a:r>
            <a:endParaRPr lang="en-IN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402AF-8558-4EED-B72D-94BDBB4D5B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077" y="1690688"/>
            <a:ext cx="8937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0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B372-95EA-403B-98CA-F19C3677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Model Prediction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08C8-F243-45E2-975F-53D5EB43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Firstly split the whole dataset into train and test datasets.</a:t>
            </a:r>
            <a:endParaRPr lang="en-IN" dirty="0"/>
          </a:p>
          <a:p>
            <a:r>
              <a:rPr lang="en-GB" dirty="0"/>
              <a:t>‘Birth Rate’, ‘Death Rate’ and ‘Migration into Chennai’ are the values of x.</a:t>
            </a:r>
            <a:endParaRPr lang="en-IN" dirty="0"/>
          </a:p>
          <a:p>
            <a:r>
              <a:rPr lang="en-GB" dirty="0"/>
              <a:t>‘Population’ is the y value.</a:t>
            </a:r>
            <a:endParaRPr lang="en-IN" dirty="0"/>
          </a:p>
          <a:p>
            <a:r>
              <a:rPr lang="en-GB" dirty="0"/>
              <a:t>Fit the training data using </a:t>
            </a:r>
            <a:r>
              <a:rPr lang="en-GB" b="1" dirty="0"/>
              <a:t>multiple regression</a:t>
            </a:r>
            <a:r>
              <a:rPr lang="en-GB" dirty="0"/>
              <a:t>. Predict the data using the testing data(</a:t>
            </a:r>
            <a:r>
              <a:rPr lang="en-GB" dirty="0" err="1"/>
              <a:t>x_test</a:t>
            </a:r>
            <a:r>
              <a:rPr lang="en-GB" dirty="0"/>
              <a:t>).</a:t>
            </a:r>
            <a:endParaRPr lang="en-IN" dirty="0"/>
          </a:p>
          <a:p>
            <a:r>
              <a:rPr lang="en-GB" dirty="0"/>
              <a:t>Find the accuracy score using variance(</a:t>
            </a:r>
            <a:r>
              <a:rPr lang="en-GB" dirty="0" err="1"/>
              <a:t>regr.score</a:t>
            </a:r>
            <a:r>
              <a:rPr lang="en-GB" dirty="0"/>
              <a:t>). The variance is found to be 0.70.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82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B372-95EA-403B-98CA-F19C3677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Equation of the Model</a:t>
            </a: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B6A883-D20D-4FCC-8F9A-BF7BC6FD1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90646"/>
            <a:ext cx="10893289" cy="238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6336312.63772044-43774.97211650234x-113134.85515103952y-2.533565277148994z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 Birth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=Death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=Migration into Chennai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6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A33B-1229-475A-B96B-DFAFDEDD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Foursquare Location Data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648E-45D6-41B4-989D-90CF953B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foursquare location data, we can view a few places in Chennai along with their categories and location data.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A89A5-4A41-486C-AA30-CC1B5E6F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987675"/>
            <a:ext cx="95440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450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Rounded MT Bold</vt:lpstr>
      <vt:lpstr>Univers</vt:lpstr>
      <vt:lpstr>GradientVTI</vt:lpstr>
      <vt:lpstr>Population in tamil nadu</vt:lpstr>
      <vt:lpstr>Introduction / Business Problem </vt:lpstr>
      <vt:lpstr>Target Audience</vt:lpstr>
      <vt:lpstr>Data used</vt:lpstr>
      <vt:lpstr>Identifying the city with the highest population </vt:lpstr>
      <vt:lpstr>Map of Tamil Nadu</vt:lpstr>
      <vt:lpstr>Model Prediction</vt:lpstr>
      <vt:lpstr>Equation of the Model</vt:lpstr>
      <vt:lpstr>Foursquare Location Data</vt:lpstr>
      <vt:lpstr>Results</vt:lpstr>
      <vt:lpstr>Discussions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in tamil nadu</dc:title>
  <dc:creator>Varsha Praburam</dc:creator>
  <cp:lastModifiedBy>Varsha Praburam</cp:lastModifiedBy>
  <cp:revision>4</cp:revision>
  <dcterms:created xsi:type="dcterms:W3CDTF">2020-06-23T18:46:06Z</dcterms:created>
  <dcterms:modified xsi:type="dcterms:W3CDTF">2020-06-23T19:20:07Z</dcterms:modified>
</cp:coreProperties>
</file>