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21C58-10DE-5F4E-AF5D-677E49A6B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BA1C9-A4E1-F64E-8867-693970F45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B8AE7-28E9-6843-BD78-4890407F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424-A8AF-D647-8394-39AEBF6232A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03478-FC78-574C-AF1D-6E43460BF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38136-C0B5-F642-89C9-84325ACB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F9AF-A4AA-DF4D-9012-45009A18E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3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2C88-CDF1-AE4F-A398-3B4D214D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36395-778E-6A4B-89A4-2555540F8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B83FA-99D8-1847-9FB2-C7983E71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424-A8AF-D647-8394-39AEBF6232A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01A83-D0E4-9448-AAF2-C70E1D03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DBE6A-11C8-9C4E-A63B-413135D8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F9AF-A4AA-DF4D-9012-45009A18E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6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F90DA1-0C1A-E54F-87EA-807AA0FD0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2D770-5D77-7B4A-9973-056D3496F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88B86-0A0D-C340-921D-F4697F3C6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424-A8AF-D647-8394-39AEBF6232A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3963E-F5FC-6140-B1BC-B99D6628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B4209-78D6-534B-83AD-C7ADF08A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F9AF-A4AA-DF4D-9012-45009A18E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8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434D-002C-B643-8EA5-411199FF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DFC8E-8013-0546-BAF6-C5240B548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8A23A-9A6A-C74B-BA9F-9CEB15189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424-A8AF-D647-8394-39AEBF6232A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E32C9-5CAE-E847-A792-A0421864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ADD09-7B3A-9541-8907-B4C9D6B9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F9AF-A4AA-DF4D-9012-45009A18E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1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1E81-9720-9F4E-8C21-DDFE46DA4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D1AB0-57BC-4140-A872-BC08B063D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91A46-8FC8-D943-9D4C-9ADE79BB2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424-A8AF-D647-8394-39AEBF6232A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50830-884C-2148-852C-3B5AFEB57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13DFC-BC24-CD42-97BD-44BA3CF8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F9AF-A4AA-DF4D-9012-45009A18E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6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95214-B109-4B41-A4B7-14DF525F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DAF6C-1093-0E4E-9EF2-2A01F3D7C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6D699-FF18-B34B-A237-D4A846847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39791-95B8-774F-9E2A-66E951DBB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424-A8AF-D647-8394-39AEBF6232A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54DED-22BD-F646-8541-B6E957D9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C0765-CF0C-9D41-AB89-9AFBDAF0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F9AF-A4AA-DF4D-9012-45009A18E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0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7CA90-0BCB-B34F-AFAD-D14CB8D93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AC696-F7B8-B84B-8829-ECCB511FC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B8767-981C-1B44-A005-372173D06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8A1D3E-C08B-9448-A522-3DBE86A9A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2E45F8-2068-FD4C-BD0D-35DC35D5E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812011-07EF-024C-8F4E-5AF5F950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424-A8AF-D647-8394-39AEBF6232A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A150C-E3E9-1748-BA3E-F773AB4D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0A8618-41DA-2340-8EBA-B34778C5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F9AF-A4AA-DF4D-9012-45009A18E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5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650B-F99B-054A-8FA7-F39FB515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7173D1-53EA-DD44-99FE-71608C6D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424-A8AF-D647-8394-39AEBF6232A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04986-8656-A844-A2C0-D2AB8B34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F25FB-520D-094F-9332-5156589C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F9AF-A4AA-DF4D-9012-45009A18E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7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732AD-88C3-6848-943D-3FBE7E77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424-A8AF-D647-8394-39AEBF6232A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3B8E26-9912-4F42-83D0-8DDF3128F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F57F7-E23A-324E-AA89-2905E06D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F9AF-A4AA-DF4D-9012-45009A18E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4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B0E2-7746-0348-AA2F-48E159360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95C04-E7B3-EA47-9216-9E5D43E0B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865F0-A590-A741-B771-62A51A238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4AFCB-1266-8948-99D7-E1855441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424-A8AF-D647-8394-39AEBF6232A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90759-AC91-BD43-AD70-C8839EA91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E14A0-A631-5148-AEBA-E7E2E56C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F9AF-A4AA-DF4D-9012-45009A18E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553B3-626F-4346-B30E-152E1982B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84F71-84FB-8E49-AA9E-7833A7F78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BBD37-E595-2740-A262-FED05BC5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854A6-2C55-4549-8F5D-07B363B56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7424-A8AF-D647-8394-39AEBF6232A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9FA39-C797-4A4F-A89A-F04195DF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83B5F-A3CE-3246-8312-DD39EF10F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F9AF-A4AA-DF4D-9012-45009A18E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6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D82D79-2F0F-3141-8416-D86D7861E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2A944-5C56-DB49-A136-8B45F70CB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2CD20-C363-2B4E-A41D-9B39C2932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77424-A8AF-D647-8394-39AEBF6232AB}" type="datetimeFigureOut">
              <a:rPr lang="en-US" smtClean="0"/>
              <a:t>9/23/19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AEBA3-1570-E34C-8FC9-19C0C1DA22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C4532-26E1-964D-B983-36B9097E9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3F9AF-A4AA-DF4D-9012-45009A18E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0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10" Type="http://schemas.openxmlformats.org/officeDocument/2006/relationships/image" Target="../media/image9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iff"/><Relationship Id="rId3" Type="http://schemas.openxmlformats.org/officeDocument/2006/relationships/image" Target="../media/image3.tiff"/><Relationship Id="rId7" Type="http://schemas.openxmlformats.org/officeDocument/2006/relationships/image" Target="../media/image11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tiff"/><Relationship Id="rId5" Type="http://schemas.openxmlformats.org/officeDocument/2006/relationships/image" Target="../media/image5.tiff"/><Relationship Id="rId10" Type="http://schemas.openxmlformats.org/officeDocument/2006/relationships/image" Target="../media/image1.tiff"/><Relationship Id="rId4" Type="http://schemas.openxmlformats.org/officeDocument/2006/relationships/image" Target="../media/image4.tiff"/><Relationship Id="rId9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20240DB-F27B-154E-A427-70D687EE285D}"/>
              </a:ext>
            </a:extLst>
          </p:cNvPr>
          <p:cNvGrpSpPr/>
          <p:nvPr/>
        </p:nvGrpSpPr>
        <p:grpSpPr>
          <a:xfrm>
            <a:off x="1427560" y="885755"/>
            <a:ext cx="8764386" cy="1754188"/>
            <a:chOff x="1763891" y="654528"/>
            <a:chExt cx="8764386" cy="175418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4D6A137-47F4-CC4C-BD7B-939529EC5BDA}"/>
                </a:ext>
              </a:extLst>
            </p:cNvPr>
            <p:cNvSpPr/>
            <p:nvPr/>
          </p:nvSpPr>
          <p:spPr>
            <a:xfrm>
              <a:off x="1763891" y="1531386"/>
              <a:ext cx="1189516" cy="87733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Build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43010DD-E3BC-E040-891E-D65E49521B7F}"/>
                </a:ext>
              </a:extLst>
            </p:cNvPr>
            <p:cNvSpPr/>
            <p:nvPr/>
          </p:nvSpPr>
          <p:spPr>
            <a:xfrm>
              <a:off x="3402582" y="1531386"/>
              <a:ext cx="1189516" cy="87733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Dev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7C9190A-3D29-3345-BB7B-7F29062B6BA9}"/>
                </a:ext>
              </a:extLst>
            </p:cNvPr>
            <p:cNvSpPr/>
            <p:nvPr/>
          </p:nvSpPr>
          <p:spPr>
            <a:xfrm>
              <a:off x="5109891" y="1531386"/>
              <a:ext cx="1189516" cy="87733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QA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C4F680F-1AB8-AD43-ACDC-7EB15CF70CAB}"/>
                </a:ext>
              </a:extLst>
            </p:cNvPr>
            <p:cNvSpPr/>
            <p:nvPr/>
          </p:nvSpPr>
          <p:spPr>
            <a:xfrm>
              <a:off x="6817201" y="1531386"/>
              <a:ext cx="1189516" cy="87733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E2E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14C3FEF-A623-7646-98D3-1D642D40C88C}"/>
                </a:ext>
              </a:extLst>
            </p:cNvPr>
            <p:cNvSpPr/>
            <p:nvPr/>
          </p:nvSpPr>
          <p:spPr>
            <a:xfrm>
              <a:off x="9338761" y="1525492"/>
              <a:ext cx="1189516" cy="87733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Prod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5091281-0273-FB43-A453-E4F9ACB892EE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2953407" y="1970051"/>
              <a:ext cx="4491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7252F9C-AC9E-8F41-A8ED-4B9DE327B4B2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4592098" y="1964157"/>
              <a:ext cx="517793" cy="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FE1DBE5-0A75-154B-A497-7D938EB8C764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6299407" y="1964157"/>
              <a:ext cx="517794" cy="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AF662CE-74F5-064C-94D5-F66FB39A1F9C}"/>
                </a:ext>
              </a:extLst>
            </p:cNvPr>
            <p:cNvCxnSpPr/>
            <p:nvPr/>
          </p:nvCxnSpPr>
          <p:spPr>
            <a:xfrm>
              <a:off x="8006717" y="1964157"/>
              <a:ext cx="4491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5D9D863B-E6BE-EB45-A76B-25D7898E0429}"/>
                </a:ext>
              </a:extLst>
            </p:cNvPr>
            <p:cNvSpPr/>
            <p:nvPr/>
          </p:nvSpPr>
          <p:spPr>
            <a:xfrm rot="16200000">
              <a:off x="2165131" y="497963"/>
              <a:ext cx="387036" cy="118951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4BAD5BE0-1E05-9445-89FD-A2096E12224F}"/>
                </a:ext>
              </a:extLst>
            </p:cNvPr>
            <p:cNvSpPr/>
            <p:nvPr/>
          </p:nvSpPr>
          <p:spPr>
            <a:xfrm rot="16200000">
              <a:off x="6771911" y="-2470127"/>
              <a:ext cx="387036" cy="712569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&quot;No&quot; Symbol 18">
              <a:extLst>
                <a:ext uri="{FF2B5EF4-FFF2-40B4-BE49-F238E27FC236}">
                  <a16:creationId xmlns:a16="http://schemas.microsoft.com/office/drawing/2014/main" id="{85A33081-289F-9D44-98C0-E2D948186B8E}"/>
                </a:ext>
              </a:extLst>
            </p:cNvPr>
            <p:cNvSpPr/>
            <p:nvPr/>
          </p:nvSpPr>
          <p:spPr>
            <a:xfrm>
              <a:off x="8455892" y="1765738"/>
              <a:ext cx="330756" cy="441434"/>
            </a:xfrm>
            <a:prstGeom prst="noSmoking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CBDD002-F12B-DB47-89AF-EA5F128368CE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8786648" y="1964157"/>
              <a:ext cx="5521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43D611-761D-1C47-8038-7336E2975957}"/>
                </a:ext>
              </a:extLst>
            </p:cNvPr>
            <p:cNvSpPr txBox="1"/>
            <p:nvPr/>
          </p:nvSpPr>
          <p:spPr>
            <a:xfrm>
              <a:off x="1965434" y="746234"/>
              <a:ext cx="430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CI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91D6C6-8B9C-E94F-92DA-3542970E5222}"/>
                </a:ext>
              </a:extLst>
            </p:cNvPr>
            <p:cNvSpPr txBox="1"/>
            <p:nvPr/>
          </p:nvSpPr>
          <p:spPr>
            <a:xfrm>
              <a:off x="3668111" y="654528"/>
              <a:ext cx="6737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Continuous Delivery – Manual promotion to production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9501381-677D-4743-86AC-7C03453D1615}"/>
              </a:ext>
            </a:extLst>
          </p:cNvPr>
          <p:cNvGrpSpPr/>
          <p:nvPr/>
        </p:nvGrpSpPr>
        <p:grpSpPr>
          <a:xfrm>
            <a:off x="1427560" y="3779628"/>
            <a:ext cx="8764386" cy="1754188"/>
            <a:chOff x="1763891" y="654528"/>
            <a:chExt cx="8764386" cy="1754188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A33373F6-40BE-7041-915A-37632D6FF415}"/>
                </a:ext>
              </a:extLst>
            </p:cNvPr>
            <p:cNvSpPr/>
            <p:nvPr/>
          </p:nvSpPr>
          <p:spPr>
            <a:xfrm>
              <a:off x="1763891" y="1531386"/>
              <a:ext cx="1189516" cy="87733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Build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BCF3926F-B2BA-3A40-B0B5-4528ABA78A0D}"/>
                </a:ext>
              </a:extLst>
            </p:cNvPr>
            <p:cNvSpPr/>
            <p:nvPr/>
          </p:nvSpPr>
          <p:spPr>
            <a:xfrm>
              <a:off x="3402582" y="1531386"/>
              <a:ext cx="1189516" cy="87733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Dev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49D29992-123E-3542-8C8C-B10C121D3D48}"/>
                </a:ext>
              </a:extLst>
            </p:cNvPr>
            <p:cNvSpPr/>
            <p:nvPr/>
          </p:nvSpPr>
          <p:spPr>
            <a:xfrm>
              <a:off x="5109891" y="1531386"/>
              <a:ext cx="1189516" cy="87733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QA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4DEDCAB9-89B5-7C44-BC6C-AD2F6C2D2A24}"/>
                </a:ext>
              </a:extLst>
            </p:cNvPr>
            <p:cNvSpPr/>
            <p:nvPr/>
          </p:nvSpPr>
          <p:spPr>
            <a:xfrm>
              <a:off x="6817201" y="1531386"/>
              <a:ext cx="1189516" cy="87733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E2E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594041D-A26D-5043-8A33-AFCF7370DA78}"/>
                </a:ext>
              </a:extLst>
            </p:cNvPr>
            <p:cNvSpPr/>
            <p:nvPr/>
          </p:nvSpPr>
          <p:spPr>
            <a:xfrm>
              <a:off x="9338761" y="1525492"/>
              <a:ext cx="1189516" cy="87733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Prod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6D306F8-C183-8348-80FE-7F83BBA48EBF}"/>
                </a:ext>
              </a:extLst>
            </p:cNvPr>
            <p:cNvCxnSpPr>
              <a:stCxn id="26" idx="3"/>
              <a:endCxn id="27" idx="1"/>
            </p:cNvCxnSpPr>
            <p:nvPr/>
          </p:nvCxnSpPr>
          <p:spPr>
            <a:xfrm>
              <a:off x="2953407" y="1970051"/>
              <a:ext cx="4491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92090C8-4AD2-E241-953E-600B271D26D0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>
              <a:off x="4592098" y="1964157"/>
              <a:ext cx="517793" cy="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5693792-0101-ED4F-AFEA-DCA299AAAF5B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6299407" y="1964157"/>
              <a:ext cx="517794" cy="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74D62A9-F071-6346-95BF-D264E15FABA2}"/>
                </a:ext>
              </a:extLst>
            </p:cNvPr>
            <p:cNvCxnSpPr>
              <a:cxnSpLocks/>
            </p:cNvCxnSpPr>
            <p:nvPr/>
          </p:nvCxnSpPr>
          <p:spPr>
            <a:xfrm>
              <a:off x="8006717" y="1964157"/>
              <a:ext cx="8745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682A31A8-1AA2-4140-B1F3-A4018294A1BB}"/>
                </a:ext>
              </a:extLst>
            </p:cNvPr>
            <p:cNvSpPr/>
            <p:nvPr/>
          </p:nvSpPr>
          <p:spPr>
            <a:xfrm rot="16200000">
              <a:off x="2165131" y="497963"/>
              <a:ext cx="387036" cy="118951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ight Brace 35">
              <a:extLst>
                <a:ext uri="{FF2B5EF4-FFF2-40B4-BE49-F238E27FC236}">
                  <a16:creationId xmlns:a16="http://schemas.microsoft.com/office/drawing/2014/main" id="{602CF613-ACC9-2A49-B085-08FBC783564C}"/>
                </a:ext>
              </a:extLst>
            </p:cNvPr>
            <p:cNvSpPr/>
            <p:nvPr/>
          </p:nvSpPr>
          <p:spPr>
            <a:xfrm rot="16200000">
              <a:off x="6771911" y="-2470127"/>
              <a:ext cx="387036" cy="712569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10B1FF1-453B-1941-8397-D586215EC7B5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8786648" y="1964157"/>
              <a:ext cx="5521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35DE320-8A3F-CB42-89DE-BA399AC3914D}"/>
                </a:ext>
              </a:extLst>
            </p:cNvPr>
            <p:cNvSpPr txBox="1"/>
            <p:nvPr/>
          </p:nvSpPr>
          <p:spPr>
            <a:xfrm>
              <a:off x="1965434" y="746234"/>
              <a:ext cx="430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CI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03A5D6D-0FFF-2642-A409-089059AFC8EB}"/>
                </a:ext>
              </a:extLst>
            </p:cNvPr>
            <p:cNvSpPr txBox="1"/>
            <p:nvPr/>
          </p:nvSpPr>
          <p:spPr>
            <a:xfrm>
              <a:off x="3402581" y="654528"/>
              <a:ext cx="7125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Continuous Deployment – Automatic promotion to production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414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4D6A137-47F4-CC4C-BD7B-939529EC5BDA}"/>
              </a:ext>
            </a:extLst>
          </p:cNvPr>
          <p:cNvSpPr/>
          <p:nvPr/>
        </p:nvSpPr>
        <p:spPr>
          <a:xfrm>
            <a:off x="4853934" y="2175925"/>
            <a:ext cx="1189516" cy="87733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091281-0273-FB43-A453-E4F9ACB892EE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043450" y="2614589"/>
            <a:ext cx="17972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F43D611-761D-1C47-8038-7336E2975957}"/>
              </a:ext>
            </a:extLst>
          </p:cNvPr>
          <p:cNvSpPr txBox="1"/>
          <p:nvPr/>
        </p:nvSpPr>
        <p:spPr>
          <a:xfrm>
            <a:off x="4367050" y="474345"/>
            <a:ext cx="256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Continuous Integration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4F91DF6-383E-2342-9DE8-7616A8EC5D8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785241" y="2614590"/>
            <a:ext cx="2068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E3077E-FE15-6745-AE19-3E79B6867D74}"/>
              </a:ext>
            </a:extLst>
          </p:cNvPr>
          <p:cNvSpPr txBox="1"/>
          <p:nvPr/>
        </p:nvSpPr>
        <p:spPr>
          <a:xfrm>
            <a:off x="3564856" y="3429000"/>
            <a:ext cx="36872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Checkout code from SCM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Unit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deployment artifact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Upload Versioned Artifacts to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Feedback to committers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582F1-C66C-D34E-BD61-4B0E6A78C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347" y="1154032"/>
            <a:ext cx="876300" cy="876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AE19DE-582D-0A46-B27A-C03340B59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388" y="754909"/>
            <a:ext cx="1092200" cy="6339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FB741E-5322-3443-BEC9-D1D5C9E6C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102" y="1580409"/>
            <a:ext cx="1132486" cy="8773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6D443A-8023-494E-A047-1BCEEF01E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7385" y="2730609"/>
            <a:ext cx="1166189" cy="6452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82ED99-0790-8949-8281-6380BB6099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7385" y="3730966"/>
            <a:ext cx="1203002" cy="53734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DA358B2-0C93-BA42-8BC0-65116DAE92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8102" y="4665989"/>
            <a:ext cx="1092200" cy="81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6C8031-FA8E-944F-9A27-FFB73FECC6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3062" y="1175720"/>
            <a:ext cx="1166190" cy="8546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543579-28B0-A04A-BD3A-E436E33F66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0263" y="2498571"/>
            <a:ext cx="1178989" cy="8773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45796D-B1F7-F84B-8372-E4BA3577FC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0262" y="4061744"/>
            <a:ext cx="1178990" cy="99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17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4D6A137-47F4-CC4C-BD7B-939529EC5BDA}"/>
              </a:ext>
            </a:extLst>
          </p:cNvPr>
          <p:cNvSpPr/>
          <p:nvPr/>
        </p:nvSpPr>
        <p:spPr>
          <a:xfrm>
            <a:off x="5237589" y="2204829"/>
            <a:ext cx="1189516" cy="87733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091281-0273-FB43-A453-E4F9ACB892EE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427105" y="2643493"/>
            <a:ext cx="18059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4F91DF6-383E-2342-9DE8-7616A8EC5D8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431656" y="2643494"/>
            <a:ext cx="1805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A963E9-C8AB-5140-A4DC-EA8789159BAA}"/>
              </a:ext>
            </a:extLst>
          </p:cNvPr>
          <p:cNvCxnSpPr>
            <a:cxnSpLocks/>
          </p:cNvCxnSpPr>
          <p:nvPr/>
        </p:nvCxnSpPr>
        <p:spPr>
          <a:xfrm>
            <a:off x="6427105" y="2880118"/>
            <a:ext cx="2010074" cy="985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E68029-AB51-6A44-846E-B572D4471AF0}"/>
              </a:ext>
            </a:extLst>
          </p:cNvPr>
          <p:cNvCxnSpPr>
            <a:cxnSpLocks/>
          </p:cNvCxnSpPr>
          <p:nvPr/>
        </p:nvCxnSpPr>
        <p:spPr>
          <a:xfrm flipV="1">
            <a:off x="6427105" y="1526628"/>
            <a:ext cx="1608082" cy="880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F2B5CE4-1178-EB4C-AC36-26EE9BDAF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211" y="994568"/>
            <a:ext cx="1092200" cy="6339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7AF1DC-F9CE-774A-8F1C-E7F109362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925" y="1820068"/>
            <a:ext cx="1132486" cy="8773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C85778B-8CFF-424D-8541-800772797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208" y="2970268"/>
            <a:ext cx="1166189" cy="6452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00D258-5773-7C43-9638-287EC66909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9208" y="3970625"/>
            <a:ext cx="1203002" cy="5373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CA007EA-8F97-B240-A1AB-FED39277C1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8161" y="2202406"/>
            <a:ext cx="950858" cy="91146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BDEC75B-D68B-644D-B8C6-70FF5F1AD9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0758" y="3630708"/>
            <a:ext cx="786525" cy="76383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3D60B1C-98E5-614E-8A22-9FD421AF75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8161" y="1209675"/>
            <a:ext cx="950858" cy="63390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5916EBA-8EF4-3A46-A8FF-3541E69A24FB}"/>
              </a:ext>
            </a:extLst>
          </p:cNvPr>
          <p:cNvSpPr txBox="1"/>
          <p:nvPr/>
        </p:nvSpPr>
        <p:spPr>
          <a:xfrm>
            <a:off x="7330071" y="815189"/>
            <a:ext cx="259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Traditional Data Centers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0150A6-B409-8F40-9DA7-B84F43FB10F6}"/>
              </a:ext>
            </a:extLst>
          </p:cNvPr>
          <p:cNvSpPr txBox="1"/>
          <p:nvPr/>
        </p:nvSpPr>
        <p:spPr>
          <a:xfrm>
            <a:off x="4166428" y="303457"/>
            <a:ext cx="264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Deployment Automation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6271E2-8D2B-3449-9B50-73A8CD944741}"/>
              </a:ext>
            </a:extLst>
          </p:cNvPr>
          <p:cNvSpPr txBox="1"/>
          <p:nvPr/>
        </p:nvSpPr>
        <p:spPr>
          <a:xfrm>
            <a:off x="3448957" y="3865841"/>
            <a:ext cx="48150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versioned artifact from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 artifact to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health checks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Trigger Tests based on criteria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81AE6BA-FDE3-CD4E-BFED-5F96052889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29925" y="4905648"/>
            <a:ext cx="1092200" cy="8128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7A9FD37-BC84-B14D-9D34-35D88C6C30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94197" y="1271569"/>
            <a:ext cx="876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76</Words>
  <Application>Microsoft Macintosh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Varsha Raju</dc:creator>
  <cp:lastModifiedBy>Varsha Raju</cp:lastModifiedBy>
  <cp:revision>13</cp:revision>
  <dcterms:created xsi:type="dcterms:W3CDTF">2019-09-22T22:51:57Z</dcterms:created>
  <dcterms:modified xsi:type="dcterms:W3CDTF">2019-09-24T00:58:32Z</dcterms:modified>
</cp:coreProperties>
</file>