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1C58-10DE-5F4E-AF5D-677E49A6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BA1C9-A4E1-F64E-8867-693970F4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8AE7-28E9-6843-BD78-4890407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3478-FC78-574C-AF1D-6E43460B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8136-C0B5-F642-89C9-84325ACB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2C88-CDF1-AE4F-A398-3B4D21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6395-778E-6A4B-89A4-2555540F8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83FA-99D8-1847-9FB2-C7983E7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1A83-D0E4-9448-AAF2-C70E1D0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BE6A-11C8-9C4E-A63B-413135D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0DA1-0C1A-E54F-87EA-807AA0FD0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D770-5D77-7B4A-9973-056D3496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8B86-0A0D-C340-921D-F4697F3C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963E-F5FC-6140-B1BC-B99D66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4209-78D6-534B-83AD-C7ADF08A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434D-002C-B643-8EA5-411199F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FC8E-8013-0546-BAF6-C5240B5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A23A-9A6A-C74B-BA9F-9CEB151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32C9-5CAE-E847-A792-A042186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DD09-7B3A-9541-8907-B4C9D6B9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1E81-9720-9F4E-8C21-DDFE46DA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1AB0-57BC-4140-A872-BC08B063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1A46-8FC8-D943-9D4C-9ADE79B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0830-884C-2148-852C-3B5AFEB5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3DFC-BC24-CD42-97BD-44BA3CF8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214-B109-4B41-A4B7-14DF525F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F6C-1093-0E4E-9EF2-2A01F3D7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6D699-FF18-B34B-A237-D4A84684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9791-95B8-774F-9E2A-66E951DB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4DED-22BD-F646-8541-B6E957D9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0765-CF0C-9D41-AB89-9AFBDAF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CA90-0BCB-B34F-AFAD-D14CB8D9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C696-F7B8-B84B-8829-ECCB511FC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8767-981C-1B44-A005-372173D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A1D3E-C08B-9448-A522-3DBE86A9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45F8-2068-FD4C-BD0D-35DC35D5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2011-07EF-024C-8F4E-5AF5F950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A150C-E3E9-1748-BA3E-F773AB4D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A8618-41DA-2340-8EBA-B34778C5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650B-F99B-054A-8FA7-F39FB515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73D1-53EA-DD44-99FE-71608C6D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4986-8656-A844-A2C0-D2AB8B34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25FB-520D-094F-9332-5156589C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732AD-88C3-6848-943D-3FBE7E7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8E26-9912-4F42-83D0-8DDF312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57F7-E23A-324E-AA89-2905E06D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B0E2-7746-0348-AA2F-48E15936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5C04-E7B3-EA47-9216-9E5D43E0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865F0-A590-A741-B771-62A51A23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AFCB-1266-8948-99D7-E1855441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0759-AC91-BD43-AD70-C8839EA9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14A0-A631-5148-AEBA-E7E2E56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53B3-626F-4346-B30E-152E1982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84F71-84FB-8E49-AA9E-7833A7F7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BBD37-E595-2740-A262-FED05BC5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54A6-2C55-4549-8F5D-07B363B5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FA39-C797-4A4F-A89A-F04195DF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3B5F-A3CE-3246-8312-DD39EF10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82D79-2F0F-3141-8416-D86D7861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A944-5C56-DB49-A136-8B45F70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CD20-C363-2B4E-A41D-9B39C2932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EBA3-1570-E34C-8FC9-19C0C1DA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4532-26E1-964D-B983-36B9097E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3.tiff"/><Relationship Id="rId7" Type="http://schemas.openxmlformats.org/officeDocument/2006/relationships/image" Target="../media/image1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image" Target="../media/image5.tiff"/><Relationship Id="rId10" Type="http://schemas.openxmlformats.org/officeDocument/2006/relationships/image" Target="../media/image1.tiff"/><Relationship Id="rId4" Type="http://schemas.openxmlformats.org/officeDocument/2006/relationships/image" Target="../media/image4.tiff"/><Relationship Id="rId9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20240DB-F27B-154E-A427-70D687EE285D}"/>
              </a:ext>
            </a:extLst>
          </p:cNvPr>
          <p:cNvGrpSpPr/>
          <p:nvPr/>
        </p:nvGrpSpPr>
        <p:grpSpPr>
          <a:xfrm>
            <a:off x="1427560" y="885755"/>
            <a:ext cx="8764386" cy="1754188"/>
            <a:chOff x="1763891" y="654528"/>
            <a:chExt cx="8764386" cy="175418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4D6A137-47F4-CC4C-BD7B-939529EC5BDA}"/>
                </a:ext>
              </a:extLst>
            </p:cNvPr>
            <p:cNvSpPr/>
            <p:nvPr/>
          </p:nvSpPr>
          <p:spPr>
            <a:xfrm>
              <a:off x="1763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3010DD-E3BC-E040-891E-D65E49521B7F}"/>
                </a:ext>
              </a:extLst>
            </p:cNvPr>
            <p:cNvSpPr/>
            <p:nvPr/>
          </p:nvSpPr>
          <p:spPr>
            <a:xfrm>
              <a:off x="3402582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C9190A-3D29-3345-BB7B-7F29062B6BA9}"/>
                </a:ext>
              </a:extLst>
            </p:cNvPr>
            <p:cNvSpPr/>
            <p:nvPr/>
          </p:nvSpPr>
          <p:spPr>
            <a:xfrm>
              <a:off x="5109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C4F680F-1AB8-AD43-ACDC-7EB15CF70CAB}"/>
                </a:ext>
              </a:extLst>
            </p:cNvPr>
            <p:cNvSpPr/>
            <p:nvPr/>
          </p:nvSpPr>
          <p:spPr>
            <a:xfrm>
              <a:off x="681720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E2E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14C3FEF-A623-7646-98D3-1D642D40C88C}"/>
                </a:ext>
              </a:extLst>
            </p:cNvPr>
            <p:cNvSpPr/>
            <p:nvPr/>
          </p:nvSpPr>
          <p:spPr>
            <a:xfrm>
              <a:off x="9338761" y="1525492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091281-0273-FB43-A453-E4F9ACB892E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953407" y="1970051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252F9C-AC9E-8F41-A8ED-4B9DE327B4B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592098" y="1964157"/>
              <a:ext cx="517793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E1DBE5-0A75-154B-A497-7D938EB8C76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299407" y="1964157"/>
              <a:ext cx="517794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F662CE-74F5-064C-94D5-F66FB39A1F9C}"/>
                </a:ext>
              </a:extLst>
            </p:cNvPr>
            <p:cNvCxnSpPr/>
            <p:nvPr/>
          </p:nvCxnSpPr>
          <p:spPr>
            <a:xfrm>
              <a:off x="8006717" y="1964157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5D9D863B-E6BE-EB45-A76B-25D7898E0429}"/>
                </a:ext>
              </a:extLst>
            </p:cNvPr>
            <p:cNvSpPr/>
            <p:nvPr/>
          </p:nvSpPr>
          <p:spPr>
            <a:xfrm rot="16200000">
              <a:off x="2165131" y="497963"/>
              <a:ext cx="387036" cy="11895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4BAD5BE0-1E05-9445-89FD-A2096E12224F}"/>
                </a:ext>
              </a:extLst>
            </p:cNvPr>
            <p:cNvSpPr/>
            <p:nvPr/>
          </p:nvSpPr>
          <p:spPr>
            <a:xfrm rot="16200000">
              <a:off x="6771911" y="-2470127"/>
              <a:ext cx="387036" cy="71256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&quot;No&quot; Symbol 18">
              <a:extLst>
                <a:ext uri="{FF2B5EF4-FFF2-40B4-BE49-F238E27FC236}">
                  <a16:creationId xmlns:a16="http://schemas.microsoft.com/office/drawing/2014/main" id="{85A33081-289F-9D44-98C0-E2D948186B8E}"/>
                </a:ext>
              </a:extLst>
            </p:cNvPr>
            <p:cNvSpPr/>
            <p:nvPr/>
          </p:nvSpPr>
          <p:spPr>
            <a:xfrm>
              <a:off x="8455892" y="1765738"/>
              <a:ext cx="330756" cy="44143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CBDD002-F12B-DB47-89AF-EA5F128368C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786648" y="1964157"/>
              <a:ext cx="552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43D611-761D-1C47-8038-7336E2975957}"/>
                </a:ext>
              </a:extLst>
            </p:cNvPr>
            <p:cNvSpPr txBox="1"/>
            <p:nvPr/>
          </p:nvSpPr>
          <p:spPr>
            <a:xfrm>
              <a:off x="1965434" y="746234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91D6C6-8B9C-E94F-92DA-3542970E5222}"/>
                </a:ext>
              </a:extLst>
            </p:cNvPr>
            <p:cNvSpPr txBox="1"/>
            <p:nvPr/>
          </p:nvSpPr>
          <p:spPr>
            <a:xfrm>
              <a:off x="3668111" y="654528"/>
              <a:ext cx="673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Delivery – Manual promotion to production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01381-677D-4743-86AC-7C03453D1615}"/>
              </a:ext>
            </a:extLst>
          </p:cNvPr>
          <p:cNvGrpSpPr/>
          <p:nvPr/>
        </p:nvGrpSpPr>
        <p:grpSpPr>
          <a:xfrm>
            <a:off x="1427560" y="3779628"/>
            <a:ext cx="8764386" cy="1754188"/>
            <a:chOff x="1763891" y="654528"/>
            <a:chExt cx="8764386" cy="175418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33373F6-40BE-7041-915A-37632D6FF415}"/>
                </a:ext>
              </a:extLst>
            </p:cNvPr>
            <p:cNvSpPr/>
            <p:nvPr/>
          </p:nvSpPr>
          <p:spPr>
            <a:xfrm>
              <a:off x="1763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F3926F-B2BA-3A40-B0B5-4528ABA78A0D}"/>
                </a:ext>
              </a:extLst>
            </p:cNvPr>
            <p:cNvSpPr/>
            <p:nvPr/>
          </p:nvSpPr>
          <p:spPr>
            <a:xfrm>
              <a:off x="3402582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9D29992-123E-3542-8C8C-B10C121D3D48}"/>
                </a:ext>
              </a:extLst>
            </p:cNvPr>
            <p:cNvSpPr/>
            <p:nvPr/>
          </p:nvSpPr>
          <p:spPr>
            <a:xfrm>
              <a:off x="5109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DEDCAB9-89B5-7C44-BC6C-AD2F6C2D2A24}"/>
                </a:ext>
              </a:extLst>
            </p:cNvPr>
            <p:cNvSpPr/>
            <p:nvPr/>
          </p:nvSpPr>
          <p:spPr>
            <a:xfrm>
              <a:off x="681720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E2E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594041D-A26D-5043-8A33-AFCF7370DA78}"/>
                </a:ext>
              </a:extLst>
            </p:cNvPr>
            <p:cNvSpPr/>
            <p:nvPr/>
          </p:nvSpPr>
          <p:spPr>
            <a:xfrm>
              <a:off x="9338761" y="1525492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D306F8-C183-8348-80FE-7F83BBA48EBF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2953407" y="1970051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2090C8-4AD2-E241-953E-600B271D26D0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4592098" y="1964157"/>
              <a:ext cx="517793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693792-0101-ED4F-AFEA-DCA299AAAF5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299407" y="1964157"/>
              <a:ext cx="517794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4D62A9-F071-6346-95BF-D264E15FABA2}"/>
                </a:ext>
              </a:extLst>
            </p:cNvPr>
            <p:cNvCxnSpPr>
              <a:cxnSpLocks/>
            </p:cNvCxnSpPr>
            <p:nvPr/>
          </p:nvCxnSpPr>
          <p:spPr>
            <a:xfrm>
              <a:off x="8006717" y="1964157"/>
              <a:ext cx="8745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82A31A8-1AA2-4140-B1F3-A4018294A1BB}"/>
                </a:ext>
              </a:extLst>
            </p:cNvPr>
            <p:cNvSpPr/>
            <p:nvPr/>
          </p:nvSpPr>
          <p:spPr>
            <a:xfrm rot="16200000">
              <a:off x="2165131" y="497963"/>
              <a:ext cx="387036" cy="11895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602CF613-ACC9-2A49-B085-08FBC783564C}"/>
                </a:ext>
              </a:extLst>
            </p:cNvPr>
            <p:cNvSpPr/>
            <p:nvPr/>
          </p:nvSpPr>
          <p:spPr>
            <a:xfrm rot="16200000">
              <a:off x="6771911" y="-2470127"/>
              <a:ext cx="387036" cy="71256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0B1FF1-453B-1941-8397-D586215EC7B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8786648" y="1964157"/>
              <a:ext cx="552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5DE320-8A3F-CB42-89DE-BA399AC3914D}"/>
                </a:ext>
              </a:extLst>
            </p:cNvPr>
            <p:cNvSpPr txBox="1"/>
            <p:nvPr/>
          </p:nvSpPr>
          <p:spPr>
            <a:xfrm>
              <a:off x="1965434" y="746234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3A5D6D-0FFF-2642-A409-089059AFC8EB}"/>
                </a:ext>
              </a:extLst>
            </p:cNvPr>
            <p:cNvSpPr txBox="1"/>
            <p:nvPr/>
          </p:nvSpPr>
          <p:spPr>
            <a:xfrm>
              <a:off x="3402581" y="654528"/>
              <a:ext cx="712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Deployment – Automatic promotion to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1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D6A137-47F4-CC4C-BD7B-939529EC5BDA}"/>
              </a:ext>
            </a:extLst>
          </p:cNvPr>
          <p:cNvSpPr/>
          <p:nvPr/>
        </p:nvSpPr>
        <p:spPr>
          <a:xfrm>
            <a:off x="4853934" y="2175925"/>
            <a:ext cx="1189516" cy="8773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91281-0273-FB43-A453-E4F9ACB892E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43450" y="2614589"/>
            <a:ext cx="179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43D611-761D-1C47-8038-7336E2975957}"/>
              </a:ext>
            </a:extLst>
          </p:cNvPr>
          <p:cNvSpPr txBox="1"/>
          <p:nvPr/>
        </p:nvSpPr>
        <p:spPr>
          <a:xfrm>
            <a:off x="4367050" y="474345"/>
            <a:ext cx="256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F91DF6-383E-2342-9DE8-7616A8EC5D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85241" y="2614590"/>
            <a:ext cx="206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E3077E-FE15-6745-AE19-3E79B6867D74}"/>
              </a:ext>
            </a:extLst>
          </p:cNvPr>
          <p:cNvSpPr txBox="1"/>
          <p:nvPr/>
        </p:nvSpPr>
        <p:spPr>
          <a:xfrm>
            <a:off x="3564856" y="3429000"/>
            <a:ext cx="3687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Checkout code from SCM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deployment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Versioned Artifacts to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Feedback to committers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582F1-C66C-D34E-BD61-4B0E6A78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47" y="1154032"/>
            <a:ext cx="8763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E19DE-582D-0A46-B27A-C03340B5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88" y="754909"/>
            <a:ext cx="1092200" cy="633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B741E-5322-3443-BEC9-D1D5C9E6C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02" y="1580409"/>
            <a:ext cx="1132486" cy="877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D443A-8023-494E-A047-1BCEEF01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385" y="2730609"/>
            <a:ext cx="1166189" cy="645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82ED99-0790-8949-8281-6380BB609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385" y="3730966"/>
            <a:ext cx="1203002" cy="537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A358B2-0C93-BA42-8BC0-65116DAE9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102" y="4665989"/>
            <a:ext cx="10922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C8031-FA8E-944F-9A27-FFB73FECC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062" y="1175720"/>
            <a:ext cx="1166190" cy="854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3579-28B0-A04A-BD3A-E436E33F6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263" y="2498571"/>
            <a:ext cx="1178989" cy="877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5796D-B1F7-F84B-8372-E4BA3577FC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62" y="4061744"/>
            <a:ext cx="1178990" cy="9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D6A137-47F4-CC4C-BD7B-939529EC5BDA}"/>
              </a:ext>
            </a:extLst>
          </p:cNvPr>
          <p:cNvSpPr/>
          <p:nvPr/>
        </p:nvSpPr>
        <p:spPr>
          <a:xfrm>
            <a:off x="5237589" y="2204829"/>
            <a:ext cx="1189516" cy="8773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91281-0273-FB43-A453-E4F9ACB892E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427105" y="2643493"/>
            <a:ext cx="1805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F91DF6-383E-2342-9DE8-7616A8EC5D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31656" y="2643494"/>
            <a:ext cx="180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A963E9-C8AB-5140-A4DC-EA8789159BAA}"/>
              </a:ext>
            </a:extLst>
          </p:cNvPr>
          <p:cNvCxnSpPr>
            <a:cxnSpLocks/>
          </p:cNvCxnSpPr>
          <p:nvPr/>
        </p:nvCxnSpPr>
        <p:spPr>
          <a:xfrm>
            <a:off x="6427105" y="2880118"/>
            <a:ext cx="2010074" cy="98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8029-AB51-6A44-846E-B572D4471AF0}"/>
              </a:ext>
            </a:extLst>
          </p:cNvPr>
          <p:cNvCxnSpPr>
            <a:cxnSpLocks/>
          </p:cNvCxnSpPr>
          <p:nvPr/>
        </p:nvCxnSpPr>
        <p:spPr>
          <a:xfrm flipV="1">
            <a:off x="6427105" y="1526628"/>
            <a:ext cx="1608082" cy="88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2B5CE4-1178-EB4C-AC36-26EE9BDA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11" y="994568"/>
            <a:ext cx="1092200" cy="633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AF1DC-F9CE-774A-8F1C-E7F10936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25" y="1820068"/>
            <a:ext cx="1132486" cy="877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85778B-8CFF-424D-8541-80077279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208" y="2970268"/>
            <a:ext cx="1166189" cy="645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00D258-5773-7C43-9638-287EC6690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08" y="3970625"/>
            <a:ext cx="1203002" cy="537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007EA-8F97-B240-A1AB-FED39277C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161" y="2202406"/>
            <a:ext cx="950858" cy="911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EC75B-D68B-644D-B8C6-70FF5F1AD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758" y="3630708"/>
            <a:ext cx="786525" cy="763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D60B1C-98E5-614E-8A22-9FD421AF7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161" y="1209675"/>
            <a:ext cx="950858" cy="633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916EBA-8EF4-3A46-A8FF-3541E69A24FB}"/>
              </a:ext>
            </a:extLst>
          </p:cNvPr>
          <p:cNvSpPr txBox="1"/>
          <p:nvPr/>
        </p:nvSpPr>
        <p:spPr>
          <a:xfrm>
            <a:off x="7330071" y="815189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Data Centers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150A6-B409-8F40-9DA7-B84F43FB10F6}"/>
              </a:ext>
            </a:extLst>
          </p:cNvPr>
          <p:cNvSpPr txBox="1"/>
          <p:nvPr/>
        </p:nvSpPr>
        <p:spPr>
          <a:xfrm>
            <a:off x="4166428" y="30345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Automation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271E2-8D2B-3449-9B50-73A8CD944741}"/>
              </a:ext>
            </a:extLst>
          </p:cNvPr>
          <p:cNvSpPr txBox="1"/>
          <p:nvPr/>
        </p:nvSpPr>
        <p:spPr>
          <a:xfrm>
            <a:off x="3448957" y="3865841"/>
            <a:ext cx="4815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versioned artifact from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artifact to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health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Tests based on criteria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1AE6BA-FDE3-CD4E-BFED-5F9605288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9925" y="4905648"/>
            <a:ext cx="1092200" cy="812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A9FD37-BC84-B14D-9D34-35D88C6C3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197" y="1271569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70150A6-B409-8F40-9DA7-B84F43FB10F6}"/>
              </a:ext>
            </a:extLst>
          </p:cNvPr>
          <p:cNvSpPr txBox="1"/>
          <p:nvPr/>
        </p:nvSpPr>
        <p:spPr>
          <a:xfrm>
            <a:off x="3620816" y="613389"/>
            <a:ext cx="311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CICD for Single code 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89DCB7-A6BB-014B-B8C8-6F833FCB8AC5}"/>
              </a:ext>
            </a:extLst>
          </p:cNvPr>
          <p:cNvCxnSpPr>
            <a:cxnSpLocks/>
          </p:cNvCxnSpPr>
          <p:nvPr/>
        </p:nvCxnSpPr>
        <p:spPr>
          <a:xfrm>
            <a:off x="2238703" y="1755228"/>
            <a:ext cx="715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3E4D6-AD4C-6B47-84EA-9E5660815F85}"/>
              </a:ext>
            </a:extLst>
          </p:cNvPr>
          <p:cNvCxnSpPr>
            <a:cxnSpLocks/>
          </p:cNvCxnSpPr>
          <p:nvPr/>
        </p:nvCxnSpPr>
        <p:spPr>
          <a:xfrm>
            <a:off x="2669627" y="1755228"/>
            <a:ext cx="0" cy="51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0005D1-075B-8F41-A612-A520103DB594}"/>
              </a:ext>
            </a:extLst>
          </p:cNvPr>
          <p:cNvCxnSpPr>
            <a:cxnSpLocks/>
          </p:cNvCxnSpPr>
          <p:nvPr/>
        </p:nvCxnSpPr>
        <p:spPr>
          <a:xfrm>
            <a:off x="2669627" y="2270234"/>
            <a:ext cx="1208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03E8D5F-CD56-6746-BA80-812F01551669}"/>
              </a:ext>
            </a:extLst>
          </p:cNvPr>
          <p:cNvSpPr/>
          <p:nvPr/>
        </p:nvSpPr>
        <p:spPr>
          <a:xfrm>
            <a:off x="2848306" y="2028497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A285C57-A3AB-FE46-9566-A406C50A1ABC}"/>
              </a:ext>
            </a:extLst>
          </p:cNvPr>
          <p:cNvSpPr/>
          <p:nvPr/>
        </p:nvSpPr>
        <p:spPr>
          <a:xfrm>
            <a:off x="4051744" y="1524004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40F29C3-5284-1D4A-9138-976728EF745B}"/>
              </a:ext>
            </a:extLst>
          </p:cNvPr>
          <p:cNvSpPr/>
          <p:nvPr/>
        </p:nvSpPr>
        <p:spPr>
          <a:xfrm>
            <a:off x="4971394" y="1513490"/>
            <a:ext cx="981402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6875B6-28CA-7246-A7AE-95783E1AB9EE}"/>
              </a:ext>
            </a:extLst>
          </p:cNvPr>
          <p:cNvSpPr/>
          <p:nvPr/>
        </p:nvSpPr>
        <p:spPr>
          <a:xfrm>
            <a:off x="6127529" y="1497727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092EFED-6A61-F342-8BD3-DC18228FB2AC}"/>
              </a:ext>
            </a:extLst>
          </p:cNvPr>
          <p:cNvSpPr/>
          <p:nvPr/>
        </p:nvSpPr>
        <p:spPr>
          <a:xfrm>
            <a:off x="7133893" y="1497726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08938E5-81A9-D448-A676-3D63AA59CF80}"/>
              </a:ext>
            </a:extLst>
          </p:cNvPr>
          <p:cNvSpPr/>
          <p:nvPr/>
        </p:nvSpPr>
        <p:spPr>
          <a:xfrm>
            <a:off x="8178362" y="1497725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75277-0D09-1249-9932-6C021BDC0A03}"/>
              </a:ext>
            </a:extLst>
          </p:cNvPr>
          <p:cNvCxnSpPr/>
          <p:nvPr/>
        </p:nvCxnSpPr>
        <p:spPr>
          <a:xfrm flipV="1">
            <a:off x="3878317" y="1755228"/>
            <a:ext cx="0" cy="5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4AE585-4578-4743-B5B9-75CD2EDA8802}"/>
              </a:ext>
            </a:extLst>
          </p:cNvPr>
          <p:cNvSpPr txBox="1"/>
          <p:nvPr/>
        </p:nvSpPr>
        <p:spPr>
          <a:xfrm>
            <a:off x="3951890" y="2165131"/>
            <a:ext cx="8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A691D5-170B-A748-AE3F-3CB43763D347}"/>
              </a:ext>
            </a:extLst>
          </p:cNvPr>
          <p:cNvSpPr txBox="1"/>
          <p:nvPr/>
        </p:nvSpPr>
        <p:spPr>
          <a:xfrm>
            <a:off x="1156138" y="1660634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3D38E4-7D22-AB47-A96B-17816DF6A73F}"/>
              </a:ext>
            </a:extLst>
          </p:cNvPr>
          <p:cNvSpPr txBox="1"/>
          <p:nvPr/>
        </p:nvSpPr>
        <p:spPr>
          <a:xfrm>
            <a:off x="1303285" y="2396359"/>
            <a:ext cx="136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branch</a:t>
            </a:r>
          </a:p>
        </p:txBody>
      </p:sp>
    </p:spTree>
    <p:extLst>
      <p:ext uri="{BB962C8B-B14F-4D97-AF65-F5344CB8AC3E}">
        <p14:creationId xmlns:p14="http://schemas.microsoft.com/office/powerpoint/2010/main" val="185867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0F1DF-9A70-5E4B-B823-5AFEB19959B1}"/>
              </a:ext>
            </a:extLst>
          </p:cNvPr>
          <p:cNvCxnSpPr>
            <a:cxnSpLocks/>
          </p:cNvCxnSpPr>
          <p:nvPr/>
        </p:nvCxnSpPr>
        <p:spPr>
          <a:xfrm>
            <a:off x="3205655" y="4246179"/>
            <a:ext cx="555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0150A6-B409-8F40-9DA7-B84F43FB10F6}"/>
              </a:ext>
            </a:extLst>
          </p:cNvPr>
          <p:cNvSpPr txBox="1"/>
          <p:nvPr/>
        </p:nvSpPr>
        <p:spPr>
          <a:xfrm>
            <a:off x="1639614" y="613389"/>
            <a:ext cx="89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CICD for Multiple Code Lines, Monolithic code bases, and limited hardware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89DCB7-A6BB-014B-B8C8-6F833FCB8AC5}"/>
              </a:ext>
            </a:extLst>
          </p:cNvPr>
          <p:cNvCxnSpPr>
            <a:cxnSpLocks/>
          </p:cNvCxnSpPr>
          <p:nvPr/>
        </p:nvCxnSpPr>
        <p:spPr>
          <a:xfrm>
            <a:off x="2291254" y="2039007"/>
            <a:ext cx="8565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3E4D6-AD4C-6B47-84EA-9E5660815F85}"/>
              </a:ext>
            </a:extLst>
          </p:cNvPr>
          <p:cNvCxnSpPr>
            <a:cxnSpLocks/>
          </p:cNvCxnSpPr>
          <p:nvPr/>
        </p:nvCxnSpPr>
        <p:spPr>
          <a:xfrm>
            <a:off x="2722178" y="2039007"/>
            <a:ext cx="0" cy="101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0005D1-075B-8F41-A612-A520103DB594}"/>
              </a:ext>
            </a:extLst>
          </p:cNvPr>
          <p:cNvCxnSpPr>
            <a:cxnSpLocks/>
          </p:cNvCxnSpPr>
          <p:nvPr/>
        </p:nvCxnSpPr>
        <p:spPr>
          <a:xfrm>
            <a:off x="2722178" y="3049472"/>
            <a:ext cx="7041281" cy="1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03E8D5F-CD56-6746-BA80-812F01551669}"/>
              </a:ext>
            </a:extLst>
          </p:cNvPr>
          <p:cNvSpPr/>
          <p:nvPr/>
        </p:nvSpPr>
        <p:spPr>
          <a:xfrm>
            <a:off x="3544613" y="4004442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092EFED-6A61-F342-8BD3-DC18228FB2AC}"/>
              </a:ext>
            </a:extLst>
          </p:cNvPr>
          <p:cNvSpPr/>
          <p:nvPr/>
        </p:nvSpPr>
        <p:spPr>
          <a:xfrm>
            <a:off x="8669732" y="1796907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08938E5-81A9-D448-A676-3D63AA59CF80}"/>
              </a:ext>
            </a:extLst>
          </p:cNvPr>
          <p:cNvSpPr/>
          <p:nvPr/>
        </p:nvSpPr>
        <p:spPr>
          <a:xfrm>
            <a:off x="9763459" y="1781505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75277-0D09-1249-9932-6C021BDC0A03}"/>
              </a:ext>
            </a:extLst>
          </p:cNvPr>
          <p:cNvCxnSpPr>
            <a:cxnSpLocks/>
          </p:cNvCxnSpPr>
          <p:nvPr/>
        </p:nvCxnSpPr>
        <p:spPr>
          <a:xfrm flipV="1">
            <a:off x="7555636" y="2023241"/>
            <a:ext cx="0" cy="10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4AE585-4578-4743-B5B9-75CD2EDA8802}"/>
              </a:ext>
            </a:extLst>
          </p:cNvPr>
          <p:cNvSpPr txBox="1"/>
          <p:nvPr/>
        </p:nvSpPr>
        <p:spPr>
          <a:xfrm>
            <a:off x="7619363" y="2472559"/>
            <a:ext cx="8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A691D5-170B-A748-AE3F-3CB43763D347}"/>
              </a:ext>
            </a:extLst>
          </p:cNvPr>
          <p:cNvSpPr txBox="1"/>
          <p:nvPr/>
        </p:nvSpPr>
        <p:spPr>
          <a:xfrm>
            <a:off x="1208689" y="1944413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3D38E4-7D22-AB47-A96B-17816DF6A73F}"/>
              </a:ext>
            </a:extLst>
          </p:cNvPr>
          <p:cNvSpPr txBox="1"/>
          <p:nvPr/>
        </p:nvSpPr>
        <p:spPr>
          <a:xfrm>
            <a:off x="1655388" y="2707880"/>
            <a:ext cx="5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C4D829-5A6D-8740-B331-3728F6B226AC}"/>
              </a:ext>
            </a:extLst>
          </p:cNvPr>
          <p:cNvCxnSpPr/>
          <p:nvPr/>
        </p:nvCxnSpPr>
        <p:spPr>
          <a:xfrm>
            <a:off x="3205655" y="3049470"/>
            <a:ext cx="0" cy="1196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5823E-B048-9D48-BD1B-2699BB962F0A}"/>
              </a:ext>
            </a:extLst>
          </p:cNvPr>
          <p:cNvSpPr txBox="1"/>
          <p:nvPr/>
        </p:nvSpPr>
        <p:spPr>
          <a:xfrm>
            <a:off x="1923396" y="4061512"/>
            <a:ext cx="69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2A9A34-7E87-E64C-A532-A1D48409D38A}"/>
              </a:ext>
            </a:extLst>
          </p:cNvPr>
          <p:cNvSpPr/>
          <p:nvPr/>
        </p:nvSpPr>
        <p:spPr>
          <a:xfrm>
            <a:off x="4469525" y="4014948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F7308-14C1-9945-8301-1541D0A33CF1}"/>
              </a:ext>
            </a:extLst>
          </p:cNvPr>
          <p:cNvCxnSpPr/>
          <p:nvPr/>
        </p:nvCxnSpPr>
        <p:spPr>
          <a:xfrm flipV="1">
            <a:off x="5406256" y="3059977"/>
            <a:ext cx="0" cy="119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E9C0D7-6CA2-A34F-99E3-73776E4E998B}"/>
              </a:ext>
            </a:extLst>
          </p:cNvPr>
          <p:cNvSpPr txBox="1"/>
          <p:nvPr/>
        </p:nvSpPr>
        <p:spPr>
          <a:xfrm>
            <a:off x="5468671" y="3574619"/>
            <a:ext cx="8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5E27032-1981-234A-9CCE-87E76897FBA2}"/>
              </a:ext>
            </a:extLst>
          </p:cNvPr>
          <p:cNvSpPr/>
          <p:nvPr/>
        </p:nvSpPr>
        <p:spPr>
          <a:xfrm>
            <a:off x="6537117" y="2807733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506CC41-731A-5D49-A064-6B71A1D33F47}"/>
              </a:ext>
            </a:extLst>
          </p:cNvPr>
          <p:cNvSpPr/>
          <p:nvPr/>
        </p:nvSpPr>
        <p:spPr>
          <a:xfrm>
            <a:off x="7736614" y="1786035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F7C7652-C34F-3E4D-9CB1-FEBEE2927BD3}"/>
              </a:ext>
            </a:extLst>
          </p:cNvPr>
          <p:cNvSpPr/>
          <p:nvPr/>
        </p:nvSpPr>
        <p:spPr>
          <a:xfrm>
            <a:off x="5518598" y="2833825"/>
            <a:ext cx="772510" cy="48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7269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116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Raju</dc:creator>
  <cp:lastModifiedBy>Varsha Raju</cp:lastModifiedBy>
  <cp:revision>17</cp:revision>
  <dcterms:created xsi:type="dcterms:W3CDTF">2019-09-22T22:51:57Z</dcterms:created>
  <dcterms:modified xsi:type="dcterms:W3CDTF">2019-09-24T02:18:40Z</dcterms:modified>
</cp:coreProperties>
</file>