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21C93-E4D2-862D-A910-6791F2C20888}" v="321" dt="2025-02-22T07:12:16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cap="none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3232" y="4586365"/>
            <a:ext cx="1008083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Chapala Sai Varsha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Chapala Sai Varsha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Engineering College/CSE CS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06" y="467945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>
                <a:ea typeface="+mn-lt"/>
                <a:cs typeface="+mn-lt"/>
              </a:rPr>
              <a:t>Enhanced encryption techniques by integrating advanced cryptographic algorithms for stronger security.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Support for multiple file types, expanding beyond images to hide data in audio, video, and document files.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AI-based detection resistance by implementing machine learning techniques to evade forensic analysis.</a:t>
            </a:r>
          </a:p>
          <a:p>
            <a:pPr marL="305435" indent="-305435"/>
            <a:r>
              <a:rPr lang="en-US" dirty="0">
                <a:ea typeface="+mn-lt"/>
                <a:cs typeface="+mn-lt"/>
              </a:rPr>
              <a:t>Cloud and web integration to develop a real-time secure data hiding and retrieval system accessible from anywhere.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>
                <a:solidFill>
                  <a:srgbClr val="0F0F0F"/>
                </a:solidFill>
                <a:ea typeface="+mn-lt"/>
                <a:cs typeface="+mn-lt"/>
              </a:rPr>
              <a:t>With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 the rise in digital communication, ensuring secure data transmission is crucial. Traditional encryption methods may attract attention, making data susceptible to attacks. This project, </a:t>
            </a:r>
            <a:r>
              <a:rPr lang="en-IN" sz="3200" b="1" dirty="0">
                <a:solidFill>
                  <a:srgbClr val="0F0F0F"/>
                </a:solidFill>
                <a:ea typeface="+mn-lt"/>
                <a:cs typeface="+mn-lt"/>
              </a:rPr>
              <a:t>Secure Data Hiding in Images Using Steganography</a:t>
            </a: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, focuses on embedding sensitive information within images, ensuring privacy and undetectability. By leveraging cryptographic techniques and steganography, this system provides a secure and efficient method for covert </a:t>
            </a:r>
            <a:r>
              <a:rPr lang="en-IN" sz="3200">
                <a:solidFill>
                  <a:srgbClr val="0F0F0F"/>
                </a:solidFill>
                <a:ea typeface="+mn-lt"/>
                <a:cs typeface="+mn-lt"/>
              </a:rPr>
              <a:t>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-138000"/>
            <a:ext cx="11613485" cy="7129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IN" sz="2000" b="1" dirty="0"/>
              <a:t>Programming Language: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</a:t>
            </a:r>
            <a:r>
              <a:rPr lang="en-IN" dirty="0">
                <a:ea typeface="+mn-lt"/>
                <a:cs typeface="+mn-lt"/>
              </a:rPr>
              <a:t> – Core language for implementation</a:t>
            </a:r>
            <a:endParaRPr lang="en-IN" dirty="0"/>
          </a:p>
          <a:p>
            <a:pPr marL="0" indent="0">
              <a:buNone/>
            </a:pPr>
            <a:r>
              <a:rPr lang="en-IN" sz="2000" b="1" dirty="0">
                <a:ea typeface="+mn-lt"/>
                <a:cs typeface="+mn-lt"/>
              </a:rPr>
              <a:t>Libraries &amp; Tools:</a:t>
            </a: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OpenCV</a:t>
            </a:r>
            <a:r>
              <a:rPr lang="en-IN" dirty="0">
                <a:ea typeface="+mn-lt"/>
                <a:cs typeface="+mn-lt"/>
              </a:rPr>
              <a:t> – Image processing and manipulation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 – Handling image arrays and computations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PIL (Pillow)</a:t>
            </a:r>
            <a:r>
              <a:rPr lang="en-IN" dirty="0">
                <a:ea typeface="+mn-lt"/>
                <a:cs typeface="+mn-lt"/>
              </a:rPr>
              <a:t> – Image reading and writing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Cryptography (Fernet)</a:t>
            </a:r>
            <a:r>
              <a:rPr lang="en-IN" dirty="0">
                <a:ea typeface="+mn-lt"/>
                <a:cs typeface="+mn-lt"/>
              </a:rPr>
              <a:t> – Encryption and decryption of hidden messages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1️⃣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Dual-Layer Security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 – Unlike basic steganography, this project combines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image-based data hiding with cryptographic encryption (Fernet)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ensuring double protection. Even if someone extracts the hidden data, they still need the correct decryption key!</a:t>
            </a:r>
            <a:endParaRPr lang="en-US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2️⃣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Lossless Data Hiding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️ – The original image quality remains intact after embedding the secret message, preventing suspicion or detection.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3️⃣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Multi-Format Support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 – Works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PNG, JPG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and other common image formats, making it highly versatile.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4️⃣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Custom Key Protection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The encryption is secured with a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user-defined key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ensuring that only authorized individuals can retrieve the hidden information.</a:t>
            </a:r>
            <a:endParaRPr lang="en-IN" dirty="0"/>
          </a:p>
          <a:p>
            <a:pPr marL="305435" indent="-305435">
              <a:buNone/>
            </a:pP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5️⃣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Lightweight &amp; Fast Processing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Optimized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NumPy and OpenCV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for quick encryption and decryption, even on large images.</a:t>
            </a:r>
            <a:endParaRPr lang="en-IN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19" y="478242"/>
            <a:ext cx="11029615" cy="4673324"/>
          </a:xfrm>
        </p:spPr>
        <p:txBody>
          <a:bodyPr/>
          <a:lstStyle/>
          <a:p>
            <a:pPr marL="305435" indent="-305435"/>
            <a:r>
              <a:rPr lang="en-IN" dirty="0"/>
              <a:t>Cybersecurity Experts</a:t>
            </a:r>
          </a:p>
          <a:p>
            <a:pPr marL="305435" indent="-305435"/>
            <a:r>
              <a:rPr lang="en-IN"/>
              <a:t>Intelligence Agencies</a:t>
            </a:r>
          </a:p>
          <a:p>
            <a:pPr marL="305435" indent="-305435"/>
            <a:r>
              <a:rPr lang="en-IN" dirty="0"/>
              <a:t>Journalists</a:t>
            </a:r>
          </a:p>
          <a:p>
            <a:pPr marL="305435" indent="-305435"/>
            <a:r>
              <a:rPr lang="en-IN"/>
              <a:t>Corporations</a:t>
            </a:r>
          </a:p>
          <a:p>
            <a:pPr marL="305435" indent="-305435"/>
            <a:r>
              <a:rPr lang="en-IN" dirty="0"/>
              <a:t>Forensic Investigators</a:t>
            </a:r>
          </a:p>
          <a:p>
            <a:pPr marL="305435" indent="-305435"/>
            <a:r>
              <a:rPr lang="en-IN" dirty="0"/>
              <a:t>Privacy Enthusiasts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81973-E85A-A05F-86AD-C48864A0C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41" y="1231067"/>
            <a:ext cx="11854542" cy="505001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E68E9D-FBD5-BB14-69EC-CE9A11D9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1" y="4536941"/>
            <a:ext cx="6000750" cy="173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88AE3-45C2-B104-2069-6D32A42D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962" y="5020766"/>
            <a:ext cx="5981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72512"/>
            <a:ext cx="11029615" cy="4673324"/>
          </a:xfrm>
        </p:spPr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</a:rPr>
              <a:t>Secure Data Hiding in Images Using Steganography provides a reliable solution for covert communication and data </a:t>
            </a:r>
            <a:r>
              <a:rPr lang="en-IN">
                <a:ea typeface="+mn-lt"/>
                <a:cs typeface="+mn-lt"/>
              </a:rPr>
              <a:t>security.</a:t>
            </a:r>
          </a:p>
          <a:p>
            <a:pPr marL="305435" indent="-305435"/>
            <a:r>
              <a:rPr lang="en-IN">
                <a:ea typeface="+mn-lt"/>
                <a:cs typeface="+mn-lt"/>
              </a:rPr>
              <a:t>Sensitive information is embedded within images, making it undetectable to unauthorized users.</a:t>
            </a:r>
          </a:p>
          <a:p>
            <a:pPr marL="305435" indent="-305435"/>
            <a:r>
              <a:rPr lang="en-IN">
                <a:ea typeface="+mn-lt"/>
                <a:cs typeface="+mn-lt"/>
              </a:rPr>
              <a:t>The combination of cryptographic encryption and steganography enhances security, ensuring only authorized users can retrieve the data.</a:t>
            </a:r>
          </a:p>
          <a:p>
            <a:pPr marL="305435" indent="-305435"/>
            <a:r>
              <a:rPr lang="en-IN">
                <a:ea typeface="+mn-lt"/>
                <a:cs typeface="+mn-lt"/>
              </a:rPr>
              <a:t>Lossless image processing ensures that the image quality remains unchanged after embedding the message.</a:t>
            </a:r>
          </a:p>
          <a:p>
            <a:pPr marL="305435" indent="-305435"/>
            <a:r>
              <a:rPr lang="en-IN" dirty="0">
                <a:ea typeface="+mn-lt"/>
                <a:cs typeface="+mn-lt"/>
              </a:rPr>
              <a:t>This project offers a practical and efficient approach for secure digital communication across various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solidFill>
                  <a:schemeClr val="accent5"/>
                </a:solidFill>
                <a:ea typeface="+mn-lt"/>
                <a:cs typeface="+mn-lt"/>
              </a:rPr>
              <a:t>https://github.com/varshareddy1209/Secure-Data-Hiding-in-Images</a:t>
            </a:r>
            <a:endParaRPr lang="en-US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106</cp:revision>
  <dcterms:created xsi:type="dcterms:W3CDTF">2021-05-26T16:50:10Z</dcterms:created>
  <dcterms:modified xsi:type="dcterms:W3CDTF">2025-02-22T07:12:36Z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