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kilam varsha" initials="sv" lastIdx="1" clrIdx="0">
    <p:extLst>
      <p:ext uri="{19B8F6BF-5375-455C-9EA6-DF929625EA0E}">
        <p15:presenceInfo xmlns:p15="http://schemas.microsoft.com/office/powerpoint/2012/main" userId="40c257f7a2acbab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3T22:49:28.136" idx="1">
    <p:pos x="593" y="503"/>
    <p:text/>
    <p:extLst>
      <p:ext uri="{C676402C-5697-4E1C-873F-D02D1690AC5C}">
        <p15:threadingInfo xmlns:p15="http://schemas.microsoft.com/office/powerpoint/2012/main" timeZoneBias="4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21309-B7D0-4D6E-BD20-B3FDAD0D0E6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CF9053-4ACF-47FB-924A-8ECADAA7BB3C}">
      <dgm:prSet/>
      <dgm:spPr/>
      <dgm:t>
        <a:bodyPr/>
        <a:lstStyle/>
        <a:p>
          <a:r>
            <a:rPr lang="en-US" dirty="0"/>
            <a:t>                JSON</a:t>
          </a:r>
        </a:p>
      </dgm:t>
    </dgm:pt>
    <dgm:pt modelId="{E4F54723-5572-4A5C-8E23-C011E07D1282}" type="parTrans" cxnId="{ED187D15-692E-46A6-B679-C73944FF18C4}">
      <dgm:prSet/>
      <dgm:spPr/>
      <dgm:t>
        <a:bodyPr/>
        <a:lstStyle/>
        <a:p>
          <a:endParaRPr lang="en-US"/>
        </a:p>
      </dgm:t>
    </dgm:pt>
    <dgm:pt modelId="{94E42401-B2B1-41FC-80D2-1F67C3C59D0D}" type="sibTrans" cxnId="{ED187D15-692E-46A6-B679-C73944FF18C4}">
      <dgm:prSet/>
      <dgm:spPr/>
      <dgm:t>
        <a:bodyPr/>
        <a:lstStyle/>
        <a:p>
          <a:endParaRPr lang="en-US"/>
        </a:p>
      </dgm:t>
    </dgm:pt>
    <dgm:pt modelId="{B69FB30F-0974-40F1-B0B3-E309DD7288B2}" type="pres">
      <dgm:prSet presAssocID="{5C721309-B7D0-4D6E-BD20-B3FDAD0D0E66}" presName="linear" presStyleCnt="0">
        <dgm:presLayoutVars>
          <dgm:animLvl val="lvl"/>
          <dgm:resizeHandles val="exact"/>
        </dgm:presLayoutVars>
      </dgm:prSet>
      <dgm:spPr/>
    </dgm:pt>
    <dgm:pt modelId="{B88C2864-66B4-4945-BD6C-1B00492B9C63}" type="pres">
      <dgm:prSet presAssocID="{F5CF9053-4ACF-47FB-924A-8ECADAA7BB3C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D187D15-692E-46A6-B679-C73944FF18C4}" srcId="{5C721309-B7D0-4D6E-BD20-B3FDAD0D0E66}" destId="{F5CF9053-4ACF-47FB-924A-8ECADAA7BB3C}" srcOrd="0" destOrd="0" parTransId="{E4F54723-5572-4A5C-8E23-C011E07D1282}" sibTransId="{94E42401-B2B1-41FC-80D2-1F67C3C59D0D}"/>
    <dgm:cxn modelId="{44D83921-5185-4771-9AB7-D14E59B1E839}" type="presOf" srcId="{5C721309-B7D0-4D6E-BD20-B3FDAD0D0E66}" destId="{B69FB30F-0974-40F1-B0B3-E309DD7288B2}" srcOrd="0" destOrd="0" presId="urn:microsoft.com/office/officeart/2005/8/layout/vList2"/>
    <dgm:cxn modelId="{20F024D7-12F9-4C95-A55C-F5FE204D5744}" type="presOf" srcId="{F5CF9053-4ACF-47FB-924A-8ECADAA7BB3C}" destId="{B88C2864-66B4-4945-BD6C-1B00492B9C63}" srcOrd="0" destOrd="0" presId="urn:microsoft.com/office/officeart/2005/8/layout/vList2"/>
    <dgm:cxn modelId="{D55DBB6A-CAED-44B2-9BC5-F172CE8E9CF5}" type="presParOf" srcId="{B69FB30F-0974-40F1-B0B3-E309DD7288B2}" destId="{B88C2864-66B4-4945-BD6C-1B00492B9C6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54C860-2C3F-404D-9878-FBC27360365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7602455-0BBB-4AB2-AFDB-F182E4D465FE}">
      <dgm:prSet/>
      <dgm:spPr/>
      <dgm:t>
        <a:bodyPr/>
        <a:lstStyle/>
        <a:p>
          <a:r>
            <a:rPr lang="en-US"/>
            <a:t>(javascript object notation)</a:t>
          </a:r>
        </a:p>
      </dgm:t>
    </dgm:pt>
    <dgm:pt modelId="{C94608DA-CA83-4494-8A13-7D5CDB14771E}" type="parTrans" cxnId="{B8B92E63-187A-42FD-A344-8FAF6FF8FCD3}">
      <dgm:prSet/>
      <dgm:spPr/>
      <dgm:t>
        <a:bodyPr/>
        <a:lstStyle/>
        <a:p>
          <a:endParaRPr lang="en-US"/>
        </a:p>
      </dgm:t>
    </dgm:pt>
    <dgm:pt modelId="{00E12FD7-2035-4C5C-956A-EE4675555DF5}" type="sibTrans" cxnId="{B8B92E63-187A-42FD-A344-8FAF6FF8FCD3}">
      <dgm:prSet/>
      <dgm:spPr/>
      <dgm:t>
        <a:bodyPr/>
        <a:lstStyle/>
        <a:p>
          <a:endParaRPr lang="en-US"/>
        </a:p>
      </dgm:t>
    </dgm:pt>
    <dgm:pt modelId="{05B839EF-66B1-40A7-A136-4793BAE66CA8}" type="pres">
      <dgm:prSet presAssocID="{0254C860-2C3F-404D-9878-FBC27360365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075C58A-4AB0-4BE7-9287-F2D5C8184CCC}" type="pres">
      <dgm:prSet presAssocID="{F7602455-0BBB-4AB2-AFDB-F182E4D465FE}" presName="hierRoot1" presStyleCnt="0">
        <dgm:presLayoutVars>
          <dgm:hierBranch val="init"/>
        </dgm:presLayoutVars>
      </dgm:prSet>
      <dgm:spPr/>
    </dgm:pt>
    <dgm:pt modelId="{843756E6-A2C9-43F3-A904-5A4CC6EA4072}" type="pres">
      <dgm:prSet presAssocID="{F7602455-0BBB-4AB2-AFDB-F182E4D465FE}" presName="rootComposite1" presStyleCnt="0"/>
      <dgm:spPr/>
    </dgm:pt>
    <dgm:pt modelId="{90E80EC5-1AC5-419B-B0B2-4368A5E445C3}" type="pres">
      <dgm:prSet presAssocID="{F7602455-0BBB-4AB2-AFDB-F182E4D465FE}" presName="rootText1" presStyleLbl="node0" presStyleIdx="0" presStyleCnt="1">
        <dgm:presLayoutVars>
          <dgm:chPref val="3"/>
        </dgm:presLayoutVars>
      </dgm:prSet>
      <dgm:spPr/>
    </dgm:pt>
    <dgm:pt modelId="{CB8E9461-9CCB-4AD7-A3BA-15D099F68228}" type="pres">
      <dgm:prSet presAssocID="{F7602455-0BBB-4AB2-AFDB-F182E4D465FE}" presName="rootConnector1" presStyleLbl="node1" presStyleIdx="0" presStyleCnt="0"/>
      <dgm:spPr/>
    </dgm:pt>
    <dgm:pt modelId="{95BD7E43-B54A-4C07-9D57-9BD91F7333DC}" type="pres">
      <dgm:prSet presAssocID="{F7602455-0BBB-4AB2-AFDB-F182E4D465FE}" presName="hierChild2" presStyleCnt="0"/>
      <dgm:spPr/>
    </dgm:pt>
    <dgm:pt modelId="{BEA1B1BE-0932-4272-BA5E-99B9A0B21785}" type="pres">
      <dgm:prSet presAssocID="{F7602455-0BBB-4AB2-AFDB-F182E4D465FE}" presName="hierChild3" presStyleCnt="0"/>
      <dgm:spPr/>
    </dgm:pt>
  </dgm:ptLst>
  <dgm:cxnLst>
    <dgm:cxn modelId="{A36E433E-4563-4202-8E3D-4CFD9FC1EBE0}" type="presOf" srcId="{F7602455-0BBB-4AB2-AFDB-F182E4D465FE}" destId="{CB8E9461-9CCB-4AD7-A3BA-15D099F68228}" srcOrd="1" destOrd="0" presId="urn:microsoft.com/office/officeart/2005/8/layout/orgChart1"/>
    <dgm:cxn modelId="{B8B92E63-187A-42FD-A344-8FAF6FF8FCD3}" srcId="{0254C860-2C3F-404D-9878-FBC273603655}" destId="{F7602455-0BBB-4AB2-AFDB-F182E4D465FE}" srcOrd="0" destOrd="0" parTransId="{C94608DA-CA83-4494-8A13-7D5CDB14771E}" sibTransId="{00E12FD7-2035-4C5C-956A-EE4675555DF5}"/>
    <dgm:cxn modelId="{7965E8B6-B089-40BA-8AC9-94A8A8DC709F}" type="presOf" srcId="{F7602455-0BBB-4AB2-AFDB-F182E4D465FE}" destId="{90E80EC5-1AC5-419B-B0B2-4368A5E445C3}" srcOrd="0" destOrd="0" presId="urn:microsoft.com/office/officeart/2005/8/layout/orgChart1"/>
    <dgm:cxn modelId="{6EE08EF3-D629-49C3-8C27-301A5E1DD50F}" type="presOf" srcId="{0254C860-2C3F-404D-9878-FBC273603655}" destId="{05B839EF-66B1-40A7-A136-4793BAE66CA8}" srcOrd="0" destOrd="0" presId="urn:microsoft.com/office/officeart/2005/8/layout/orgChart1"/>
    <dgm:cxn modelId="{5EEC47E2-8F47-4148-A645-EF0C092A4B3D}" type="presParOf" srcId="{05B839EF-66B1-40A7-A136-4793BAE66CA8}" destId="{C075C58A-4AB0-4BE7-9287-F2D5C8184CCC}" srcOrd="0" destOrd="0" presId="urn:microsoft.com/office/officeart/2005/8/layout/orgChart1"/>
    <dgm:cxn modelId="{C470F0F6-042D-424C-9490-07A36DB6D8FB}" type="presParOf" srcId="{C075C58A-4AB0-4BE7-9287-F2D5C8184CCC}" destId="{843756E6-A2C9-43F3-A904-5A4CC6EA4072}" srcOrd="0" destOrd="0" presId="urn:microsoft.com/office/officeart/2005/8/layout/orgChart1"/>
    <dgm:cxn modelId="{B4E577BA-A1A5-472E-8F9A-41AD9C944C1D}" type="presParOf" srcId="{843756E6-A2C9-43F3-A904-5A4CC6EA4072}" destId="{90E80EC5-1AC5-419B-B0B2-4368A5E445C3}" srcOrd="0" destOrd="0" presId="urn:microsoft.com/office/officeart/2005/8/layout/orgChart1"/>
    <dgm:cxn modelId="{D508AB24-6CAE-467F-B9BC-FE50051F89B0}" type="presParOf" srcId="{843756E6-A2C9-43F3-A904-5A4CC6EA4072}" destId="{CB8E9461-9CCB-4AD7-A3BA-15D099F68228}" srcOrd="1" destOrd="0" presId="urn:microsoft.com/office/officeart/2005/8/layout/orgChart1"/>
    <dgm:cxn modelId="{91818A6E-687E-4058-ABCD-8608F91FE728}" type="presParOf" srcId="{C075C58A-4AB0-4BE7-9287-F2D5C8184CCC}" destId="{95BD7E43-B54A-4C07-9D57-9BD91F7333DC}" srcOrd="1" destOrd="0" presId="urn:microsoft.com/office/officeart/2005/8/layout/orgChart1"/>
    <dgm:cxn modelId="{E46FD276-7E91-49E6-A3CA-5456C29ECAFA}" type="presParOf" srcId="{C075C58A-4AB0-4BE7-9287-F2D5C8184CCC}" destId="{BEA1B1BE-0932-4272-BA5E-99B9A0B2178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8C2864-66B4-4945-BD6C-1B00492B9C63}">
      <dsp:nvSpPr>
        <dsp:cNvPr id="0" name=""/>
        <dsp:cNvSpPr/>
      </dsp:nvSpPr>
      <dsp:spPr>
        <a:xfrm>
          <a:off x="0" y="433300"/>
          <a:ext cx="9144000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               JSON</a:t>
          </a:r>
        </a:p>
      </dsp:txBody>
      <dsp:txXfrm>
        <a:off x="74249" y="507549"/>
        <a:ext cx="8995502" cy="13725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E80EC5-1AC5-419B-B0B2-4368A5E445C3}">
      <dsp:nvSpPr>
        <dsp:cNvPr id="0" name=""/>
        <dsp:cNvSpPr/>
      </dsp:nvSpPr>
      <dsp:spPr>
        <a:xfrm>
          <a:off x="2917217" y="489"/>
          <a:ext cx="3309565" cy="1654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(javascript object notation)</a:t>
          </a:r>
        </a:p>
      </dsp:txBody>
      <dsp:txXfrm>
        <a:off x="2917217" y="489"/>
        <a:ext cx="3309565" cy="16547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2BA8-8CF5-4DD5-94D1-659B7E359CDE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EDA5-7312-46E6-83A6-AB4F3307A82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61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2BA8-8CF5-4DD5-94D1-659B7E359CDE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EDA5-7312-46E6-83A6-AB4F3307A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53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2BA8-8CF5-4DD5-94D1-659B7E359CDE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EDA5-7312-46E6-83A6-AB4F3307A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02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2BA8-8CF5-4DD5-94D1-659B7E359CDE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EDA5-7312-46E6-83A6-AB4F3307A82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8798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2BA8-8CF5-4DD5-94D1-659B7E359CDE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EDA5-7312-46E6-83A6-AB4F3307A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99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2BA8-8CF5-4DD5-94D1-659B7E359CDE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EDA5-7312-46E6-83A6-AB4F3307A82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8995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2BA8-8CF5-4DD5-94D1-659B7E359CDE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EDA5-7312-46E6-83A6-AB4F3307A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91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2BA8-8CF5-4DD5-94D1-659B7E359CDE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EDA5-7312-46E6-83A6-AB4F3307A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93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2BA8-8CF5-4DD5-94D1-659B7E359CDE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EDA5-7312-46E6-83A6-AB4F3307A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56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2BA8-8CF5-4DD5-94D1-659B7E359CDE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EDA5-7312-46E6-83A6-AB4F3307A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67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2BA8-8CF5-4DD5-94D1-659B7E359CDE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EDA5-7312-46E6-83A6-AB4F3307A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13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2BA8-8CF5-4DD5-94D1-659B7E359CDE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EDA5-7312-46E6-83A6-AB4F3307A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44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2BA8-8CF5-4DD5-94D1-659B7E359CDE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EDA5-7312-46E6-83A6-AB4F3307A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80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2BA8-8CF5-4DD5-94D1-659B7E359CDE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EDA5-7312-46E6-83A6-AB4F3307A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43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2BA8-8CF5-4DD5-94D1-659B7E359CDE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EDA5-7312-46E6-83A6-AB4F3307A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31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2BA8-8CF5-4DD5-94D1-659B7E359CDE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EDA5-7312-46E6-83A6-AB4F3307A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1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2BA8-8CF5-4DD5-94D1-659B7E359CDE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EDA5-7312-46E6-83A6-AB4F3307A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16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7012BA8-8CF5-4DD5-94D1-659B7E359CDE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503EDA5-7312-46E6-83A6-AB4F3307A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772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indasyoga.blogspot.com/2010_06_01_archive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P_yes_green.sv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456090B-25D3-4C28-A8A2-E7ABE9DB39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7160382"/>
              </p:ext>
            </p:extLst>
          </p:nvPr>
        </p:nvGraphicFramePr>
        <p:xfrm>
          <a:off x="1524000" y="1122363"/>
          <a:ext cx="9144000" cy="238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807C0E3-8D3A-42AC-8B4E-7844AB5FCC6B}"/>
              </a:ext>
            </a:extLst>
          </p:cNvPr>
          <p:cNvGraphicFramePr/>
          <p:nvPr/>
        </p:nvGraphicFramePr>
        <p:xfrm>
          <a:off x="1524000" y="3602038"/>
          <a:ext cx="9144000" cy="165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060823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0E59F-C0DA-489F-861F-021A51928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1007679" cy="956570"/>
          </a:xfrm>
        </p:spPr>
        <p:txBody>
          <a:bodyPr/>
          <a:lstStyle/>
          <a:p>
            <a:r>
              <a:rPr lang="en-US" i="1" u="sng" dirty="0"/>
              <a:t>        </a:t>
            </a:r>
            <a:r>
              <a:rPr lang="en-US" sz="5400" i="1" u="sng" dirty="0"/>
              <a:t>Introduction</a:t>
            </a:r>
            <a:r>
              <a:rPr lang="en-US" i="1" u="sng" dirty="0"/>
              <a:t> to JSON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94E565-52B0-475F-9EF9-4ED471C1D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046" y="2334663"/>
            <a:ext cx="9693784" cy="2494789"/>
          </a:xfrm>
        </p:spPr>
        <p:txBody>
          <a:bodyPr>
            <a:normAutofit/>
          </a:bodyPr>
          <a:lstStyle/>
          <a:p>
            <a:r>
              <a:rPr lang="en-US" dirty="0"/>
              <a:t>16 year web development professional </a:t>
            </a:r>
          </a:p>
          <a:p>
            <a:r>
              <a:rPr lang="en-US" dirty="0"/>
              <a:t>(Almost) entirely self taught </a:t>
            </a:r>
          </a:p>
          <a:p>
            <a:r>
              <a:rPr lang="en-US" dirty="0"/>
              <a:t> Has used various Ajax-</a:t>
            </a:r>
            <a:r>
              <a:rPr lang="en-US" dirty="0" err="1"/>
              <a:t>esque</a:t>
            </a:r>
            <a:r>
              <a:rPr lang="en-US" dirty="0"/>
              <a:t> data technologies since 2000, including XML, MS data islands and AMF for Flash </a:t>
            </a:r>
          </a:p>
          <a:p>
            <a:r>
              <a:rPr lang="en-US" dirty="0"/>
              <a:t>Develops JavaScript based web apps that rely on JSON for data workflow</a:t>
            </a:r>
          </a:p>
        </p:txBody>
      </p:sp>
    </p:spTree>
    <p:extLst>
      <p:ext uri="{BB962C8B-B14F-4D97-AF65-F5344CB8AC3E}">
        <p14:creationId xmlns:p14="http://schemas.microsoft.com/office/powerpoint/2010/main" val="3579091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3F3BA-89D2-4674-A8D1-E9B25BC00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894426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DF89C6-D704-4D60-91B2-2595657269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1855433"/>
            <a:ext cx="6400800" cy="3935767"/>
          </a:xfrm>
        </p:spPr>
        <p:txBody>
          <a:bodyPr>
            <a:normAutofit/>
          </a:bodyPr>
          <a:lstStyle/>
          <a:p>
            <a:r>
              <a:rPr lang="en-US" dirty="0"/>
              <a:t> What is JSON?</a:t>
            </a:r>
          </a:p>
          <a:p>
            <a:r>
              <a:rPr lang="en-US" dirty="0"/>
              <a:t> Comparisons with XML </a:t>
            </a:r>
          </a:p>
          <a:p>
            <a:r>
              <a:rPr lang="en-US" dirty="0"/>
              <a:t> Syntax </a:t>
            </a:r>
          </a:p>
          <a:p>
            <a:r>
              <a:rPr lang="en-US" dirty="0"/>
              <a:t> Data Types</a:t>
            </a:r>
          </a:p>
          <a:p>
            <a:r>
              <a:rPr lang="en-US" dirty="0"/>
              <a:t> Usage </a:t>
            </a:r>
          </a:p>
          <a:p>
            <a:r>
              <a:rPr lang="en-US" dirty="0"/>
              <a:t> Live Examples</a:t>
            </a:r>
          </a:p>
        </p:txBody>
      </p:sp>
    </p:spTree>
    <p:extLst>
      <p:ext uri="{BB962C8B-B14F-4D97-AF65-F5344CB8AC3E}">
        <p14:creationId xmlns:p14="http://schemas.microsoft.com/office/powerpoint/2010/main" val="232869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2468D-115A-427A-AC0D-D58C5AA11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905523"/>
            <a:ext cx="8534400" cy="2370338"/>
          </a:xfrm>
        </p:spPr>
        <p:txBody>
          <a:bodyPr/>
          <a:lstStyle/>
          <a:p>
            <a:r>
              <a:rPr lang="en-US" dirty="0"/>
              <a:t>                    </a:t>
            </a:r>
            <a:r>
              <a:rPr lang="en-US" sz="6600" dirty="0"/>
              <a:t>What</a:t>
            </a:r>
            <a:r>
              <a:rPr lang="en-US" dirty="0"/>
              <a:t> </a:t>
            </a:r>
            <a:r>
              <a:rPr lang="en-US" sz="6600" dirty="0"/>
              <a:t>is</a:t>
            </a:r>
            <a:r>
              <a:rPr lang="en-US" dirty="0"/>
              <a:t> </a:t>
            </a:r>
            <a:r>
              <a:rPr lang="en-US" sz="6600" dirty="0"/>
              <a:t>JSON</a:t>
            </a:r>
            <a:r>
              <a:rPr lang="en-US" dirty="0"/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777A49-7437-4053-BD58-610BEAEF5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10867" y="2867487"/>
            <a:ext cx="5078026" cy="343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12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4731D-48A2-4C9A-8E5F-6790EFCE8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1160756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JSON</a:t>
            </a:r>
            <a:r>
              <a:rPr lang="en-US" dirty="0"/>
              <a:t> </a:t>
            </a:r>
            <a:r>
              <a:rPr lang="en-US" sz="8000" dirty="0"/>
              <a:t>is….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5F22B-1D77-4622-9FC0-E85554B3B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2050743"/>
            <a:ext cx="8788262" cy="2574523"/>
          </a:xfrm>
        </p:spPr>
        <p:txBody>
          <a:bodyPr>
            <a:normAutofit/>
          </a:bodyPr>
          <a:lstStyle/>
          <a:p>
            <a:r>
              <a:rPr lang="en-US" dirty="0"/>
              <a:t> 1.A lightweight text based data-interchange format</a:t>
            </a:r>
          </a:p>
          <a:p>
            <a:r>
              <a:rPr lang="en-US" dirty="0"/>
              <a:t> 2.Completely language independent</a:t>
            </a:r>
          </a:p>
          <a:p>
            <a:r>
              <a:rPr lang="en-US" dirty="0"/>
              <a:t> 3.Based on a subset of the JavaScript Programming Language </a:t>
            </a:r>
          </a:p>
          <a:p>
            <a:r>
              <a:rPr lang="en-US" dirty="0"/>
              <a:t> 4.Easy to understand, manipulate and generate</a:t>
            </a:r>
          </a:p>
        </p:txBody>
      </p:sp>
    </p:spTree>
    <p:extLst>
      <p:ext uri="{BB962C8B-B14F-4D97-AF65-F5344CB8AC3E}">
        <p14:creationId xmlns:p14="http://schemas.microsoft.com/office/powerpoint/2010/main" val="1246119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7C249-4AB1-47F4-B4E7-C2558816B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of 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63CBF13D-A22A-4D91-81A9-9BE5B1892EC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62" r="30562"/>
          <a:stretch>
            <a:fillRect/>
          </a:stretch>
        </p:blipFill>
        <p:spPr>
          <a:xfrm>
            <a:off x="989012" y="914400"/>
            <a:ext cx="6210778" cy="4572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22A8F-2A86-4750-9572-2CA677ECE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27758" y="2777067"/>
            <a:ext cx="2816441" cy="880534"/>
          </a:xfrm>
        </p:spPr>
        <p:txBody>
          <a:bodyPr>
            <a:noAutofit/>
          </a:bodyPr>
          <a:lstStyle/>
          <a:p>
            <a:r>
              <a:rPr lang="en-US" sz="3200" dirty="0"/>
              <a:t>Usage of JSON over the world</a:t>
            </a:r>
          </a:p>
        </p:txBody>
      </p:sp>
    </p:spTree>
    <p:extLst>
      <p:ext uri="{BB962C8B-B14F-4D97-AF65-F5344CB8AC3E}">
        <p14:creationId xmlns:p14="http://schemas.microsoft.com/office/powerpoint/2010/main" val="2333487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747C42-3B1E-4C83-AA39-D07CFEBB6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285255" y="-2140625644"/>
            <a:ext cx="214676" cy="89611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37B38D-AB9F-4839-8869-03501C215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1258411"/>
          </a:xfrm>
        </p:spPr>
        <p:txBody>
          <a:bodyPr/>
          <a:lstStyle/>
          <a:p>
            <a:r>
              <a:rPr lang="en-US" dirty="0"/>
              <a:t> json is not…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AF2C9A-95D7-465D-B540-EA76EA26F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2181225"/>
            <a:ext cx="6400800" cy="2947385"/>
          </a:xfrm>
        </p:spPr>
        <p:txBody>
          <a:bodyPr>
            <a:normAutofit/>
          </a:bodyPr>
          <a:lstStyle/>
          <a:p>
            <a:r>
              <a:rPr lang="en-US" sz="3200" dirty="0"/>
              <a:t> Overly complex</a:t>
            </a:r>
          </a:p>
          <a:p>
            <a:r>
              <a:rPr lang="en-US" sz="3200" dirty="0"/>
              <a:t> A “document” format </a:t>
            </a:r>
          </a:p>
          <a:p>
            <a:r>
              <a:rPr lang="en-US" sz="3200" dirty="0"/>
              <a:t> A markup language</a:t>
            </a:r>
          </a:p>
          <a:p>
            <a:r>
              <a:rPr lang="en-US" sz="3200" dirty="0"/>
              <a:t> A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1386377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20408-548E-4640-A732-462F58A86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312" y="-1485901"/>
            <a:ext cx="8001000" cy="2971801"/>
          </a:xfrm>
        </p:spPr>
        <p:txBody>
          <a:bodyPr/>
          <a:lstStyle/>
          <a:p>
            <a:r>
              <a:rPr lang="en-US" dirty="0"/>
              <a:t>Why to use json?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BA7E43-58BB-43FB-923D-16EF2F26A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1743075"/>
            <a:ext cx="6400800" cy="4048125"/>
          </a:xfrm>
        </p:spPr>
        <p:txBody>
          <a:bodyPr>
            <a:normAutofit/>
          </a:bodyPr>
          <a:lstStyle/>
          <a:p>
            <a:r>
              <a:rPr lang="en-US" dirty="0"/>
              <a:t> Straightforward syntax </a:t>
            </a:r>
          </a:p>
          <a:p>
            <a:r>
              <a:rPr lang="en-US" dirty="0"/>
              <a:t> Easy to create and manipulate </a:t>
            </a:r>
          </a:p>
          <a:p>
            <a:r>
              <a:rPr lang="en-US" dirty="0"/>
              <a:t> Can be natively parsed in JavaScript using eval()</a:t>
            </a:r>
          </a:p>
          <a:p>
            <a:r>
              <a:rPr lang="en-US" dirty="0"/>
              <a:t> Supported by all major JavaScript frameworks</a:t>
            </a:r>
          </a:p>
          <a:p>
            <a:r>
              <a:rPr lang="en-US" dirty="0"/>
              <a:t>  Supported by most backend technologies</a:t>
            </a:r>
          </a:p>
        </p:txBody>
      </p:sp>
    </p:spTree>
    <p:extLst>
      <p:ext uri="{BB962C8B-B14F-4D97-AF65-F5344CB8AC3E}">
        <p14:creationId xmlns:p14="http://schemas.microsoft.com/office/powerpoint/2010/main" val="178111747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36</TotalTime>
  <Words>186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Slice</vt:lpstr>
      <vt:lpstr>PowerPoint Presentation</vt:lpstr>
      <vt:lpstr>        Introduction to JSON  </vt:lpstr>
      <vt:lpstr>overview</vt:lpstr>
      <vt:lpstr>                    What is JSON?</vt:lpstr>
      <vt:lpstr>JSON is….</vt:lpstr>
      <vt:lpstr>Usage of </vt:lpstr>
      <vt:lpstr> json is not…</vt:lpstr>
      <vt:lpstr>Why to use json?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sakilam varsha</dc:creator>
  <cp:lastModifiedBy>sakilam varsha</cp:lastModifiedBy>
  <cp:revision>4</cp:revision>
  <dcterms:created xsi:type="dcterms:W3CDTF">2020-03-04T06:39:35Z</dcterms:created>
  <dcterms:modified xsi:type="dcterms:W3CDTF">2020-03-04T07:15:59Z</dcterms:modified>
</cp:coreProperties>
</file>