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ac3f8d8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ac3f8d8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ac3f8d8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ac3f8d8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ac3f8d8b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ac3f8d8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ac3f8d8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ac3f8d8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c3f8d8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c3f8d8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c3f8d8b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c3f8d8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ac3f8d8b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ac3f8d8b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ac3f8d8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ac3f8d8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ac3f8d8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ac3f8d8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ac3f8d8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ac3f8d8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ac3f8d8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ac3f8d8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726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880">
                <a:solidFill>
                  <a:srgbClr val="FF0000"/>
                </a:solidFill>
                <a:latin typeface="Times New Roman"/>
                <a:ea typeface="Times New Roman"/>
                <a:cs typeface="Times New Roman"/>
                <a:sym typeface="Times New Roman"/>
              </a:rPr>
              <a:t> Investment Decision Recommendation System Presentation</a:t>
            </a:r>
            <a:endParaRPr sz="288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t/>
            </a:r>
            <a:endParaRPr sz="2880">
              <a:solidFill>
                <a:srgbClr val="FF0000"/>
              </a:solidFill>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2880">
              <a:solidFill>
                <a:srgbClr val="FF00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344477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Varsha S</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Data Science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PSG College Of </a:t>
            </a:r>
            <a:r>
              <a:rPr lang="en">
                <a:latin typeface="Times New Roman"/>
                <a:ea typeface="Times New Roman"/>
                <a:cs typeface="Times New Roman"/>
                <a:sym typeface="Times New Roman"/>
              </a:rPr>
              <a:t>Technology</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Recommendations and Insights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 Insights: Factors influencing investment decisions, suggestions for improvement.</a:t>
            </a:r>
            <a:endParaRPr sz="23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latin typeface="Times New Roman"/>
                <a:ea typeface="Times New Roman"/>
                <a:cs typeface="Times New Roman"/>
                <a:sym typeface="Times New Roman"/>
              </a:rPr>
              <a:t>Model Performance: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sz="2300">
              <a:latin typeface="Times New Roman"/>
              <a:ea typeface="Times New Roman"/>
              <a:cs typeface="Times New Roman"/>
              <a:sym typeface="Times New Roman"/>
            </a:endParaRPr>
          </a:p>
        </p:txBody>
      </p:sp>
      <p:pic>
        <p:nvPicPr>
          <p:cNvPr id="110" name="Google Shape;110;p22"/>
          <p:cNvPicPr preferRelativeResize="0"/>
          <p:nvPr/>
        </p:nvPicPr>
        <p:blipFill>
          <a:blip r:embed="rId3">
            <a:alphaModFix/>
          </a:blip>
          <a:stretch>
            <a:fillRect/>
          </a:stretch>
        </p:blipFill>
        <p:spPr>
          <a:xfrm>
            <a:off x="415550" y="2690825"/>
            <a:ext cx="3931749" cy="16035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6" name="Google Shape;116;p23"/>
          <p:cNvSpPr txBox="1"/>
          <p:nvPr/>
        </p:nvSpPr>
        <p:spPr>
          <a:xfrm>
            <a:off x="403800" y="1269000"/>
            <a:ext cx="8740200" cy="305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The Investment Decision Recommendation System leverages data preprocessing, model selection, evaluation, visualization, user interface, and Power BI analysis to assist users in making better investment decisions. The systematic approach ensures reliability, accuracy, and user-friendliness throughout the system</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 Objective: Building a recommendation system for investment decisions.</a:t>
            </a:r>
            <a:endParaRPr sz="2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400">
                <a:latin typeface="Times New Roman"/>
                <a:ea typeface="Times New Roman"/>
                <a:cs typeface="Times New Roman"/>
                <a:sym typeface="Times New Roman"/>
              </a:rPr>
              <a:t>- Importance: Assists users in making informed investment choices.</a:t>
            </a:r>
            <a:endParaRPr sz="2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latin typeface="Times New Roman"/>
                <a:ea typeface="Times New Roman"/>
                <a:cs typeface="Times New Roman"/>
                <a:sym typeface="Times New Roman"/>
              </a:rPr>
              <a:t>- Dataset: Contains information on individuals and investment behavior.</a:t>
            </a:r>
            <a:endParaRPr sz="27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700">
                <a:latin typeface="Times New Roman"/>
                <a:ea typeface="Times New Roman"/>
                <a:cs typeface="Times New Roman"/>
                <a:sym typeface="Times New Roman"/>
              </a:rPr>
              <a:t>- Task: Build a recommendation system based on various factors.</a:t>
            </a:r>
            <a:endParaRPr sz="27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700">
                <a:latin typeface="Times New Roman"/>
                <a:ea typeface="Times New Roman"/>
                <a:cs typeface="Times New Roman"/>
                <a:sym typeface="Times New Roman"/>
              </a:rPr>
              <a:t>- Goal: Predict the best investment decision for new data.</a:t>
            </a:r>
            <a:endParaRPr sz="27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700">
              <a:latin typeface="Times New Roman"/>
              <a:ea typeface="Times New Roman"/>
              <a:cs typeface="Times New Roman"/>
              <a:sym typeface="Times New Roman"/>
            </a:endParaRPr>
          </a:p>
          <a:p>
            <a:pPr indent="0" lvl="0" marL="0" rtl="0" algn="l">
              <a:spcBef>
                <a:spcPts val="1200"/>
              </a:spcBef>
              <a:spcAft>
                <a:spcPts val="120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Methodology Overview</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Data Preprocessing: Handle missing values, clean data, and feature engineering.</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 Model Selection: Train baseline models, evaluate, and optimize.</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 Evaluation: Use metrics like accuracy, precision, recall, and F1-score.</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 Visualization: Explore data insights and user-friendly interface.</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 Power BI Integration: Advanced analysis and interactive dashboards.</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 Data Loading: Load dataset and identify missing values.</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500">
                <a:latin typeface="Times New Roman"/>
                <a:ea typeface="Times New Roman"/>
                <a:cs typeface="Times New Roman"/>
                <a:sym typeface="Times New Roman"/>
              </a:rPr>
              <a:t>- Data Cleaning: Remove duplicates, correct data types, and ensure consistency.</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500">
                <a:latin typeface="Times New Roman"/>
                <a:ea typeface="Times New Roman"/>
                <a:cs typeface="Times New Roman"/>
                <a:sym typeface="Times New Roman"/>
              </a:rPr>
              <a:t>- Encoding: Encode categorical variables using label or one-hot encoding.</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500">
              <a:latin typeface="Times New Roman"/>
              <a:ea typeface="Times New Roman"/>
              <a:cs typeface="Times New Roman"/>
              <a:sym typeface="Times New Roman"/>
            </a:endParaRPr>
          </a:p>
          <a:p>
            <a:pPr indent="0" lvl="0" marL="0" rtl="0" algn="l">
              <a:spcBef>
                <a:spcPts val="1200"/>
              </a:spcBef>
              <a:spcAft>
                <a:spcPts val="12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 Visualization and User Interface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Visualizations: Explore demographic distribution, employment details, and investment behavior insights.</a:t>
            </a:r>
            <a:endParaRPr sz="28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800">
                <a:latin typeface="Times New Roman"/>
                <a:ea typeface="Times New Roman"/>
                <a:cs typeface="Times New Roman"/>
                <a:sym typeface="Times New Roman"/>
              </a:rPr>
              <a:t>- User Interface: Streamlit-based interface for user-friendly data exploration and predictions.</a:t>
            </a:r>
            <a:endParaRPr sz="28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spcBef>
                <a:spcPts val="1200"/>
              </a:spcBef>
              <a:spcAft>
                <a:spcPts val="120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2672"/>
              <a:buFont typeface="Arial"/>
              <a:buNone/>
            </a:pPr>
            <a:r>
              <a:rPr lang="en" sz="2577">
                <a:solidFill>
                  <a:schemeClr val="dk2"/>
                </a:solidFill>
                <a:latin typeface="Times New Roman"/>
                <a:ea typeface="Times New Roman"/>
                <a:cs typeface="Times New Roman"/>
                <a:sym typeface="Times New Roman"/>
              </a:rPr>
              <a:t>Model Selection</a:t>
            </a:r>
            <a:endParaRPr sz="3577">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Baseline Models: Train Decision Trees, Random Forests for benchmarking.</a:t>
            </a:r>
            <a:endParaRPr sz="2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100">
                <a:latin typeface="Times New Roman"/>
                <a:ea typeface="Times New Roman"/>
                <a:cs typeface="Times New Roman"/>
                <a:sym typeface="Times New Roman"/>
              </a:rPr>
              <a:t>- Evaluation Metrics: Use accuracy, precision, recall, F1-score for evaluation.</a:t>
            </a:r>
            <a:endParaRPr sz="2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100">
                <a:latin typeface="Times New Roman"/>
                <a:ea typeface="Times New Roman"/>
                <a:cs typeface="Times New Roman"/>
                <a:sym typeface="Times New Roman"/>
              </a:rPr>
              <a:t>- Hyperparameter Tuning: Optimize models using grid/random search.</a:t>
            </a:r>
            <a:endParaRPr sz="2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100">
                <a:latin typeface="Times New Roman"/>
                <a:ea typeface="Times New Roman"/>
                <a:cs typeface="Times New Roman"/>
                <a:sym typeface="Times New Roman"/>
              </a:rPr>
              <a:t>- Final Model: Select the best-performing model (e.g., Random Forest Classifier).</a:t>
            </a:r>
            <a:endParaRPr sz="2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latin typeface="Times New Roman"/>
                <a:ea typeface="Times New Roman"/>
                <a:cs typeface="Times New Roman"/>
                <a:sym typeface="Times New Roman"/>
              </a:rPr>
              <a:t>- Cross-Validation: Validate model performance with K-fold cross-validation.</a:t>
            </a:r>
            <a:endParaRPr sz="23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300">
                <a:latin typeface="Times New Roman"/>
                <a:ea typeface="Times New Roman"/>
                <a:cs typeface="Times New Roman"/>
                <a:sym typeface="Times New Roman"/>
              </a:rPr>
              <a:t>- Model Comparison: Compare models based on evaluation metrics.</a:t>
            </a:r>
            <a:endParaRPr sz="23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300">
                <a:latin typeface="Times New Roman"/>
                <a:ea typeface="Times New Roman"/>
                <a:cs typeface="Times New Roman"/>
                <a:sym typeface="Times New Roman"/>
              </a:rPr>
              <a:t>- Results: Present accuracy, precision, recall, F1-score of the recommendation system.</a:t>
            </a:r>
            <a:endParaRPr sz="23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Power BI Integration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 Dashboards: Integrate Power BI for advanced analysis and interactive dashboards.</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500">
                <a:latin typeface="Times New Roman"/>
                <a:ea typeface="Times New Roman"/>
                <a:cs typeface="Times New Roman"/>
                <a:sym typeface="Times New Roman"/>
              </a:rPr>
              <a:t>- Insights: Analyze gender distribution, city distribution, return earned, knowledge about investment, and household income.</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500">
              <a:latin typeface="Times New Roman"/>
              <a:ea typeface="Times New Roman"/>
              <a:cs typeface="Times New Roman"/>
              <a:sym typeface="Times New Roman"/>
            </a:endParaRPr>
          </a:p>
          <a:p>
            <a:pPr indent="0" lvl="0" marL="0" rtl="0" algn="l">
              <a:spcBef>
                <a:spcPts val="1200"/>
              </a:spcBef>
              <a:spcAft>
                <a:spcPts val="1200"/>
              </a:spcAft>
              <a:buNone/>
            </a:pPr>
            <a:r>
              <a:t/>
            </a: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