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ac3f8d8b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ac3f8d8b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ac3f8d8b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ac3f8d8b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ac3f8d8b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ac3f8d8b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ac3f8d8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ac3f8d8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ac3f8d8b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ac3f8d8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ac3f8d8b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ac3f8d8b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ac3f8d8b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ac3f8d8b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ac3f8d8b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ac3f8d8b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ac3f8d8b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ac3f8d8b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ac3f8d8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ac3f8d8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ac3f8d8b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ac3f8d8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36475" y="1437425"/>
            <a:ext cx="8314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8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Investment Decision Recommendation System Presentation</a:t>
            </a:r>
            <a:endParaRPr sz="288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88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8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30075" y="3785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Varsha 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Science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PSG College Of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Technology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Recommendations and Insights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- Insights: Factors influencing investment decisions, suggestions for improvement.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Advanced Data Preprocessing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Performance Optimization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Feedback Mechanism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Model Enhancement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350" y="3026475"/>
            <a:ext cx="3931749" cy="1603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403800" y="1269000"/>
            <a:ext cx="87402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Investment Decision Recommendation System leverages data preprocessing, model selection, evaluation, visualization, user interface, and Power BI analysis to assist users in making better investment decisions.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systematic approach ensures reliability, accuracy, and user-friendliness throughout the system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- Objective: Building a recommendation system for best investment decisions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- Importance: Assists users in making the best investment choices.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- Dataset: Contains information on individuals and investment behavior.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- Task: Build a recommendation system based on various factors.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- Goal: Predict the best investment decision for new data.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Methodology Overview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2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Preprocessing: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Handle missing values, clean data, and feature engineering.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2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Selection: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Train baseline models, evaluate, and optimize.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2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Evaluation: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Use metrics like accuracy, precision, recall, and F1-score.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2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Visualization: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Explore data insights and user-friendly interface.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2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BI Integration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: Advanced analysis and interactive dashboards.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- Data Loading: Load dataset and identify missing values.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- Data Cleaning: Remove duplicates, correct data types, and ensure consistency.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- Encoding: Encode categorical variables using label or one-hot encoding.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and User Interface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- Visualizations: Explore demographic distribution, employment details, and investment behavior insights.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- User Interface: Streamlit-based interface for user-friendly data exploration and predictions.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lang="en" sz="2577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endParaRPr sz="3577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- Baseline Models: Train Decision Trees, Random Forests for benchmarking.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- Evaluation Metrics: Use accuracy, precision, recall, F1-score for evaluation.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- Hyperparameter Tuning: Optimize models using grid/random search.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- Final Model: Select the best-performing model (e.g., Random Forest Classifier).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- Cross-Validation: Validate model performance with K-fold cross-validation.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- Model Comparison: Compare models based on evaluation metrics.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- Results: Present accuracy, precision, recall, F1-score of the recommendation system.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BI Integration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- Dashboards: Integrate Power BI for advanced analysis and interactive dashboards.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- Insights: Analyze gender distribution, city distribution, return earned, knowledge about investment, and household income.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