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qGvJ/GF+txHwlHl+WjoEV4gIM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 rot="10800000">
            <a:off x="-17" y="2722396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1"/>
          <p:cNvGrpSpPr/>
          <p:nvPr/>
        </p:nvGrpSpPr>
        <p:grpSpPr>
          <a:xfrm>
            <a:off x="876297" y="3279709"/>
            <a:ext cx="17128925" cy="3957676"/>
            <a:chOff x="-239475" y="2100525"/>
            <a:chExt cx="17128925" cy="6758327"/>
          </a:xfrm>
        </p:grpSpPr>
        <p:sp>
          <p:nvSpPr>
            <p:cNvPr id="68" name="Google Shape;68;p1"/>
            <p:cNvSpPr txBox="1"/>
            <p:nvPr/>
          </p:nvSpPr>
          <p:spPr>
            <a:xfrm>
              <a:off x="-239475" y="2100525"/>
              <a:ext cx="8610600" cy="327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STUDENT NAME: GOKUL V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 NO AND NMID: asbru092422k2243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DEPARTMENT: B.Sc COMPUTER SCIENCE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COLLEGE: GOVERNMENT ARTS COLLEGE - UDUMALPET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 txBox="1"/>
            <p:nvPr/>
          </p:nvSpPr>
          <p:spPr>
            <a:xfrm flipH="1">
              <a:off x="4697450" y="8067152"/>
              <a:ext cx="12192000" cy="7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1"/>
          <p:cNvSpPr txBox="1"/>
          <p:nvPr/>
        </p:nvSpPr>
        <p:spPr>
          <a:xfrm>
            <a:off x="-25" y="2893366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"/>
          <p:cNvSpPr txBox="1"/>
          <p:nvPr/>
        </p:nvSpPr>
        <p:spPr>
          <a:xfrm flipH="1" rot="10800000">
            <a:off x="0" y="4640327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 txBox="1"/>
          <p:nvPr/>
        </p:nvSpPr>
        <p:spPr>
          <a:xfrm flipH="1" rot="10800000">
            <a:off x="0" y="3545105"/>
            <a:ext cx="8905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 txBox="1"/>
          <p:nvPr/>
        </p:nvSpPr>
        <p:spPr>
          <a:xfrm flipH="1">
            <a:off x="3103050" y="3428650"/>
            <a:ext cx="973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2400" y="0"/>
            <a:ext cx="12344402" cy="701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0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208" name="Google Shape;20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2526025" y="1383751"/>
            <a:ext cx="39843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𝐓𝐡𝐞 𝐩𝐨𝐫𝐭𝐟𝐨𝐥𝐢𝐨 𝐰𝐞𝐛𝐬𝐢𝐭𝐞 𝐢𝐬: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𝐅𝐮𝐥𝐥𝐲 𝐟𝐮𝐧𝐜𝐭𝐢𝐨𝐧𝐚𝐥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𝐓𝐞𝐬𝐭𝐞𝐝 𝐨𝐧 𝐦𝐮𝐥𝐭𝐢𝐩𝐥𝐞 𝐝𝐞𝐯𝐢𝐜𝐞𝐬 (𝐝𝐞𝐬𝐤𝐭𝐨𝐩 &amp; 𝐦𝐨𝐛𝐢𝐥𝐞)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𝐒𝐦𝐨𝐨𝐭𝐡 𝐧𝐚𝐯𝐢𝐠𝐚𝐭𝐢𝐨𝐧 𝐰𝐢𝐭𝐡 𝐫𝐞𝐬𝐩𝐨𝐧𝐬𝐢𝐯𝐞 𝐥𝐚𝐲𝐨𝐮𝐭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𝐀𝐭𝐭𝐫𝐚𝐜𝐭𝐢𝐯𝐞 𝐚𝐧𝐝 𝐜𝐫𝐞𝐚𝐭𝐢𝐯𝐞 𝐝𝐞𝐬𝐢𝐠𝐧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(𝐒𝐜𝐫𝐞𝐞𝐧𝐬𝐡𝐨𝐭𝐬 𝐨𝐟 𝐭𝐡𝐞 𝐬𝐢𝐭𝐞 𝐜𝐚𝐧 𝐛𝐞 𝐢𝐧𝐬𝐞𝐫𝐭𝐞𝐝 𝐡𝐞𝐫𝐞)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400" y="1383750"/>
            <a:ext cx="5181600" cy="54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1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1" name="Google Shape;221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0" y="2722436"/>
            <a:ext cx="1009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0" y="2722390"/>
            <a:ext cx="12192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0" y="2722429"/>
            <a:ext cx="1009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0" y="2722390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0" y="2740752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403950" y="1695450"/>
            <a:ext cx="89496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𝐓𝐡𝐞 𝐈𝐧𝐭𝐞𝐫𝐚𝐜𝐭𝐢𝐯𝐞 𝐏𝐨𝐫𝐭𝐟𝐨𝐥𝐢𝐨 𝐩𝐫𝐨𝐣𝐞𝐜𝐭 𝐝𝐞𝐦𝐨𝐧𝐬𝐭𝐫𝐚𝐭𝐞𝐬 𝐭𝐡𝐞 𝐚𝐛𝐢𝐥𝐢𝐭𝐲 𝐭𝐨 𝐝𝐞𝐬𝐢𝐠𝐧 𝐚𝐧𝐝 𝐝𝐞𝐯𝐞𝐥𝐨𝐩 𝐫𝐞𝐬𝐩𝐨𝐧𝐬𝐢𝐯𝐞, 𝐜𝐫𝐞𝐚𝐭𝐢𝐯𝐞, 𝐚𝐧𝐝 𝐮𝐬𝐞𝐫-𝐟𝐫𝐢𝐞𝐧𝐝𝐥𝐲 𝐰𝐞𝐛𝐬𝐢𝐭𝐞𝐬 𝐮𝐬𝐢𝐧𝐠 𝐟𝐫𝐨𝐧𝐭-𝐞𝐧𝐝 𝐭𝐞𝐜𝐡𝐧𝐨𝐥𝐨𝐠𝐢𝐞𝐬.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𝐈𝐭 𝐞𝐧𝐡𝐚𝐧𝐜𝐞𝐬 𝐩𝐫𝐨𝐟𝐞𝐬𝐬𝐢𝐨𝐧𝐚𝐥 𝐯𝐢𝐬𝐢𝐛𝐢𝐥𝐢𝐭𝐲 𝐚𝐧𝐝 𝐩𝐫𝐨𝐯𝐢𝐝𝐞𝐬 𝐚𝐧 𝐞𝐧𝐠𝐚𝐠𝐢𝐧𝐠 𝐰𝐚𝐲 𝐭𝐨 𝐬𝐡𝐨𝐰𝐜𝐚𝐬𝐞 𝐩𝐞𝐫𝐬𝐨𝐧𝐚𝐥 𝐚𝐧𝐝 𝐭𝐞𝐜𝐡𝐧𝐢𝐜𝐚𝐥 𝐬𝐤𝐢𝐥𝐥𝐬.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/>
          <p:nvPr/>
        </p:nvSpPr>
        <p:spPr>
          <a:xfrm>
            <a:off x="0" y="150780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𝐈𝐧𝐭𝐞𝐫𝐚𝐜𝐭𝐢𝐯𝐞 𝐏𝐨𝐫𝐭𝐟𝐨𝐥𝐢𝐨 𝐔𝐬𝐢𝐧𝐠 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𝐅𝐫𝐨𝐧𝐭 𝐄𝐧𝐝 𝐖𝐞𝐛 𝐃𝐞𝐯𝐞𝐥𝐨𝐩𝐦𝐞𝐧𝐭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0" name="Google Shape;80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1" name="Google Shape;81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95" name="Google Shape;95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6" name="Google Shape;9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757225" y="2777476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 flipH="1" rot="10800000">
            <a:off x="-252675" y="5260564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272239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0" y="2710908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52400" y="2911513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04800" y="3063986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 rot="-3588979">
            <a:off x="18308972" y="6822825"/>
            <a:ext cx="136045" cy="25216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𝐈𝐧𝐭𝐞𝐫𝐚𝐜𝐭𝐢𝐯𝐞 𝐏𝐨𝐫𝐭𝐟𝐨𝐥𝐢𝐨 𝐔𝐬𝐢𝐧𝐠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𝐅𝐫𝐨𝐧𝐭 𝐄𝐧𝐝 𝐖𝐞𝐛 𝐃𝐞𝐯𝐞𝐥𝐨𝐩𝐦𝐞𝐧𝐭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-73446" y="2759113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13" name="Google Shape;113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28" name="Google Shape;12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31" name="Google Shape;131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38" name="Google Shape;138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0" name="Google Shape;14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330500" y="2478800"/>
            <a:ext cx="7661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𝐌𝐚𝐧𝐲 𝐬𝐭𝐮𝐝𝐞𝐧𝐭𝐬 𝐚𝐧𝐝 𝐩𝐫𝐨𝐟𝐞𝐬𝐬𝐢𝐨𝐧𝐚𝐥𝐬 𝐬𝐭𝐫𝐮𝐠𝐠𝐥𝐞 𝐭𝐨 𝐬𝐡𝐨𝐰𝐜𝐚𝐬𝐞 𝐭𝐡𝐞𝐢𝐫 𝐬𝐤𝐢𝐥𝐥𝐬 𝐚𝐧𝐝 𝐩𝐫𝐨𝐣𝐞𝐜𝐭𝐬 𝐞𝐟𝐟𝐞𝐜𝐭𝐢𝐯𝐞𝐥𝐲.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𝐓𝐫𝐚𝐝𝐢𝐭𝐢𝐨𝐧𝐚𝐥 𝐫𝐞𝐬𝐮𝐦𝐞𝐬 𝐥𝐚𝐜𝐤 𝐢𝐧𝐭𝐞𝐫𝐚𝐜𝐭𝐢𝐯𝐢𝐭𝐲 𝐚𝐧𝐝 𝐜𝐫𝐞𝐚𝐭𝐢𝐯𝐢𝐭𝐲.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𝐀 𝐝𝐢𝐠𝐢𝐭𝐚𝐥 𝐩𝐨𝐫𝐭𝐟𝐨𝐥𝐢𝐨 𝐩𝐫𝐨𝐯𝐢𝐝𝐞𝐬 𝐚 𝐛𝐞𝐭𝐭𝐞𝐫 𝐰𝐚𝐲 𝐭𝐨 𝐡𝐢𝐠𝐡𝐥𝐢𝐠𝐡𝐭 𝐭𝐞𝐜𝐡𝐧𝐢𝐜𝐚𝐥 𝐚𝐧𝐝 𝐜𝐫𝐞𝐚𝐭𝐢𝐯𝐞 𝐚𝐛𝐢𝐥𝐢𝐭𝐢𝐞𝐬.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51" name="Google Shape;151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3" name="Google Shape;15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676275" y="2198138"/>
            <a:ext cx="82659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𝐓𝐡𝐞 𝐩𝐫𝐨𝐣𝐞𝐜𝐭 𝐢𝐬 𝐚𝐧 𝐈𝐧𝐭𝐞𝐫𝐚𝐜𝐭𝐢𝐯𝐞 𝐏𝐨𝐫𝐭𝐟𝐨𝐥𝐢𝐨 𝐖𝐞𝐛𝐬𝐢𝐭𝐞 𝐛𝐮𝐢𝐥𝐭 𝐮𝐬𝐢𝐧𝐠 𝐅𝐫𝐨𝐧𝐭 𝐄𝐧𝐝 𝐖𝐞𝐛 𝐃𝐞𝐯𝐞𝐥𝐨𝐩𝐦𝐞𝐧𝐭.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𝐈𝐭 𝐚𝐥𝐥𝐨𝐰𝐬 𝐭𝐡𝐞 𝐮𝐬𝐞𝐫 𝐭𝐨 𝐝𝐢𝐬𝐩𝐥𝐚𝐲 𝐩𝐞𝐫𝐬𝐨𝐧𝐚𝐥 𝐝𝐞𝐭𝐚𝐢𝐥𝐬, 𝐬𝐤𝐢𝐥𝐥𝐬, 𝐡𝐨𝐛𝐛𝐢𝐞𝐬, 𝐩𝐫𝐨𝐣𝐞𝐜𝐭𝐬, 𝐚𝐧𝐝 𝐜𝐨𝐧𝐭𝐚𝐜𝐭 𝐢𝐧𝐟𝐨𝐫𝐦𝐚𝐭𝐢𝐨𝐧 𝐢𝐧 𝐚 𝐯𝐢𝐬𝐮𝐚𝐥𝐥𝐲 𝐞𝐧𝐠𝐚𝐠𝐢𝐧𝐠 𝐚𝐧𝐝 𝐫𝐞𝐬𝐩𝐨𝐧𝐬𝐢𝐯𝐞 𝐟𝐨𝐫𝐦𝐚𝐭.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723900" y="2019300"/>
            <a:ext cx="8310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𝐒𝐭𝐮𝐝𝐞𝐧𝐭𝐬 𝐚𝐧𝐝 𝐠𝐫𝐚𝐝𝐮𝐚𝐭𝐞𝐬 𝐬𝐡𝐨𝐰𝐜𝐚𝐬𝐢𝐧𝐠 𝐭𝐡𝐞𝐢𝐫 𝐚𝐜𝐚𝐝𝐞𝐦𝐢𝐜 𝐚𝐧𝐝 𝐩𝐫𝐨𝐣𝐞𝐜𝐭 𝐰𝐨𝐫𝐤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𝐉𝐨𝐛 𝐬𝐞𝐞𝐤𝐞𝐫𝐬 𝐩𝐫𝐞𝐬𝐞𝐧𝐭𝐢𝐧𝐠 𝐭𝐡𝐞𝐢𝐫 𝐬𝐤𝐢𝐥𝐥𝐬 𝐭𝐨 𝐫𝐞𝐜𝐫𝐮𝐢𝐭𝐞𝐫𝐬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𝐅𝐫𝐞𝐞𝐥𝐚𝐧𝐜𝐞𝐫𝐬 𝐛𝐮𝐢𝐥𝐝𝐢𝐧𝐠 𝐜𝐫𝐞𝐝𝐢𝐛𝐢𝐥𝐢𝐭𝐲 𝐰𝐢𝐭𝐡 𝐜𝐥𝐢𝐞𝐧𝐭𝐬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𝐂𝐫𝐞𝐚𝐭𝐢𝐯𝐞 𝐩𝐫𝐨𝐟𝐞𝐬𝐬𝐢𝐨𝐧𝐚𝐥𝐬 𝐬𝐮𝐜𝐡 𝐚𝐬 𝐚𝐫𝐭𝐢𝐬𝐭𝐬, 𝐝𝐞𝐬𝐢𝐠𝐧𝐞𝐫𝐬, 𝐚𝐧𝐝 𝐝𝐞𝐯𝐞𝐥𝐨𝐩𝐞𝐫𝐬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2819400" y="1651400"/>
            <a:ext cx="93726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𝐇𝐓𝐌𝐋𝟓, 𝐂𝐒𝐒𝟑, 𝐉𝐚𝐯𝐚𝐒𝐜𝐫𝐢𝐩𝐭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𝐑𝐞𝐬𝐩𝐨𝐧𝐬𝐢𝐯𝐞 𝐃𝐞𝐬𝐢𝐠𝐧 𝐰𝐢𝐭𝐡 𝐅𝐥𝐞𝐱𝐛𝐨𝐱 𝐚𝐧𝐝 𝐆𝐫𝐢𝐝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𝐓𝐚𝐢𝐥𝐰𝐢𝐧𝐝 𝐂𝐒𝐒 𝐟𝐨𝐫 𝐬𝐭𝐲𝐥𝐢𝐧𝐠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𝐕𝐞𝐫𝐬𝐢𝐨𝐧 𝐜𝐨𝐧𝐭𝐫𝐨𝐥 𝐮𝐬𝐢𝐧𝐠 𝐆𝐢𝐭𝐇𝐮𝐛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𝐉𝐚𝐯𝐚𝐒𝐜𝐫𝐢𝐩𝐭 𝐚𝐧𝐢𝐦𝐚𝐭𝐢𝐨𝐧𝐬 𝐟𝐨𝐫 𝐢𝐧𝐭𝐞𝐫𝐚𝐜𝐭𝐢𝐯𝐢𝐭𝐲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739775" y="1300150"/>
            <a:ext cx="8613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𝐒𝐞𝐜𝐭𝐢𝐨𝐧𝐬: 𝐇𝐨𝐦𝐞, 𝐀𝐛𝐨𝐮𝐭, 𝐏𝐫𝐨𝐣𝐞𝐜𝐭𝐬, 𝐂𝐨𝐧𝐭𝐚𝐜𝐭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𝐒𝐢𝐦𝐩𝐥𝐞 𝐚𝐧𝐝 𝐦𝐨𝐝𝐞𝐫𝐧 𝐥𝐚𝐲𝐨𝐮𝐭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𝐑𝐞𝐚𝐝𝐚𝐛𝐥𝐞 𝐭𝐲𝐩𝐨𝐠𝐫𝐚𝐩𝐡𝐲 𝐚𝐧𝐝 𝐩𝐫𝐨𝐟𝐞𝐬𝐬𝐢𝐨𝐧𝐚𝐥 𝐜𝐨𝐥𝐨𝐫 𝐬𝐜𝐡𝐞𝐦𝐞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𝐌𝐨𝐛𝐢𝐥𝐞-𝐟𝐫𝐢𝐞𝐧𝐝𝐥𝐲 (𝐫𝐞𝐬𝐩𝐨𝐧𝐬𝐢𝐯𝐞 𝐝𝐞𝐬𝐢𝐠𝐧)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𝐁𝐥𝐚𝐜𝐤-𝐁𝐥𝐮𝐞 𝐚𝐧𝐢𝐦𝐚𝐭𝐞𝐝 𝐥𝐢𝐧𝐞 𝐛𝐚𝐜𝐤𝐠𝐫𝐨𝐮𝐧𝐝 𝐟𝐨𝐫 𝐜𝐫𝐞𝐚𝐭𝐢𝐯𝐢𝐭𝐲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755325" y="1143625"/>
            <a:ext cx="9123000" cy="5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𝐑𝐞𝐬𝐩𝐨𝐧𝐬𝐢𝐯𝐞 𝐧𝐚𝐯𝐢𝐠𝐚𝐭𝐢𝐨𝐧 𝐛𝐚𝐫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𝐀𝐛𝐨𝐮𝐭 𝐬𝐞𝐜𝐭𝐢𝐨𝐧 𝐰𝐢𝐭𝐡 𝐬𝐤𝐢𝐥𝐥𝐬 𝐚𝐧𝐝 𝐡𝐨𝐛𝐛𝐢𝐞𝐬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𝐏𝐫𝐨𝐣𝐞𝐜𝐭 𝐬𝐡𝐨𝐰𝐜𝐚𝐬𝐞 𝐰𝐢𝐭𝐡 𝐢𝐦𝐚𝐠𝐞𝐬 𝐚𝐧𝐝 𝐝𝐞𝐬𝐜𝐫𝐢𝐩𝐭𝐢𝐨𝐧𝐬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𝐂𝐨𝐧𝐭𝐚𝐜𝐭 𝐟𝐨𝐫𝐦 𝐰𝐢𝐭𝐡 𝐯𝐚𝐥𝐢𝐝𝐚𝐭𝐢𝐨𝐧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𝐀𝐧𝐢𝐦𝐚𝐭𝐞𝐝 𝐛𝐚𝐜𝐤𝐠𝐫𝐨𝐮𝐧𝐝 𝐟𝐨𝐫 𝐝𝐲𝐧𝐚𝐦𝐢𝐜 𝐝𝐞𝐬𝐢𝐠𝐧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