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VS_SHELL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Command Line Interpreter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40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Command Line Interpreter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dirty="0" smtClean="0">
                <a:solidFill>
                  <a:schemeClr val="tx1"/>
                </a:solidFill>
              </a:rPr>
              <a:t>A</a:t>
            </a:r>
            <a:r>
              <a:rPr lang="en-IN" dirty="0">
                <a:solidFill>
                  <a:schemeClr val="tx1"/>
                </a:solidFill>
              </a:rPr>
              <a:t> command-line interface </a:t>
            </a:r>
            <a:r>
              <a:rPr lang="en-IN" dirty="0" smtClean="0">
                <a:solidFill>
                  <a:schemeClr val="tx1"/>
                </a:solidFill>
              </a:rPr>
              <a:t>is </a:t>
            </a:r>
            <a:r>
              <a:rPr lang="en-IN" dirty="0">
                <a:solidFill>
                  <a:schemeClr val="tx1"/>
                </a:solidFill>
              </a:rPr>
              <a:t>a </a:t>
            </a:r>
            <a:r>
              <a:rPr lang="en-IN" b="1" dirty="0">
                <a:solidFill>
                  <a:schemeClr val="tx1"/>
                </a:solidFill>
              </a:rPr>
              <a:t>means of interacting with a </a:t>
            </a:r>
            <a:r>
              <a:rPr lang="en-IN" b="1" dirty="0" smtClean="0">
                <a:solidFill>
                  <a:schemeClr val="tx1"/>
                </a:solidFill>
              </a:rPr>
              <a:t>computer program </a:t>
            </a:r>
            <a:r>
              <a:rPr lang="en-IN" dirty="0" smtClean="0">
                <a:solidFill>
                  <a:schemeClr val="tx1"/>
                </a:solidFill>
              </a:rPr>
              <a:t>where the user issues commands to </a:t>
            </a:r>
            <a:r>
              <a:rPr lang="en-IN" dirty="0">
                <a:solidFill>
                  <a:schemeClr val="tx1"/>
                </a:solidFill>
              </a:rPr>
              <a:t>the program in the form of successive lines of text (command lines).</a:t>
            </a:r>
          </a:p>
        </p:txBody>
      </p:sp>
    </p:spTree>
    <p:extLst>
      <p:ext uri="{BB962C8B-B14F-4D97-AF65-F5344CB8AC3E}">
        <p14:creationId xmlns:p14="http://schemas.microsoft.com/office/powerpoint/2010/main" val="161011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Basic commands</a:t>
            </a:r>
          </a:p>
          <a:p>
            <a:pPr lvl="2"/>
            <a:r>
              <a:rPr lang="en-IN" dirty="0" smtClean="0"/>
              <a:t>Example</a:t>
            </a:r>
            <a:r>
              <a:rPr lang="en-IN" dirty="0"/>
              <a:t>: </a:t>
            </a:r>
            <a:r>
              <a:rPr lang="en-IN" dirty="0" err="1"/>
              <a:t>w,cal,ls</a:t>
            </a:r>
            <a:r>
              <a:rPr lang="en-IN" dirty="0"/>
              <a:t> </a:t>
            </a:r>
            <a:r>
              <a:rPr lang="en-IN" dirty="0" err="1" smtClean="0"/>
              <a:t>etc</a:t>
            </a:r>
            <a:r>
              <a:rPr lang="en-IN" dirty="0" smtClean="0"/>
              <a:t> </a:t>
            </a:r>
          </a:p>
          <a:p>
            <a:r>
              <a:rPr lang="en-IN" dirty="0" smtClean="0"/>
              <a:t>Pipelining </a:t>
            </a:r>
          </a:p>
          <a:p>
            <a:pPr lvl="2"/>
            <a:r>
              <a:rPr lang="en-IN" dirty="0" smtClean="0"/>
              <a:t>Example: </a:t>
            </a:r>
            <a:r>
              <a:rPr lang="en-IN" dirty="0"/>
              <a:t>ls | </a:t>
            </a:r>
            <a:r>
              <a:rPr lang="en-IN" dirty="0" err="1"/>
              <a:t>grep</a:t>
            </a:r>
            <a:r>
              <a:rPr lang="en-IN" dirty="0"/>
              <a:t> shell | </a:t>
            </a:r>
            <a:r>
              <a:rPr lang="en-IN" dirty="0" err="1"/>
              <a:t>wc</a:t>
            </a:r>
            <a:endParaRPr lang="en-IN" dirty="0" smtClean="0"/>
          </a:p>
          <a:p>
            <a:r>
              <a:rPr lang="en-IN" dirty="0" err="1" smtClean="0"/>
              <a:t>Color</a:t>
            </a:r>
            <a:endParaRPr lang="en-IN" dirty="0" smtClean="0"/>
          </a:p>
          <a:p>
            <a:r>
              <a:rPr lang="en-IN" dirty="0" err="1" smtClean="0"/>
              <a:t>Newfile</a:t>
            </a:r>
            <a:r>
              <a:rPr lang="en-IN" dirty="0" smtClean="0"/>
              <a:t> &amp; </a:t>
            </a:r>
            <a:r>
              <a:rPr lang="en-IN" dirty="0" err="1" smtClean="0"/>
              <a:t>closefile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4996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failures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few commands that included changing of directories couldn’t be implemented. Also we couldn’t endorse the whole shell code in the kernel even after many efforts.</a:t>
            </a:r>
          </a:p>
          <a:p>
            <a:pPr lvl="2"/>
            <a:r>
              <a:rPr lang="en-IN" dirty="0" smtClean="0"/>
              <a:t>Example: cd command doesn’t work with this 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21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Forking a process</a:t>
            </a:r>
          </a:p>
          <a:p>
            <a:r>
              <a:rPr lang="en-IN" dirty="0" smtClean="0"/>
              <a:t>Execution of system calls</a:t>
            </a:r>
          </a:p>
          <a:p>
            <a:r>
              <a:rPr lang="en-IN" dirty="0" smtClean="0"/>
              <a:t>Trying to understand the mesh of kernel codes</a:t>
            </a:r>
          </a:p>
          <a:p>
            <a:r>
              <a:rPr lang="en-IN" dirty="0" smtClean="0"/>
              <a:t>Basics on how command prompt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26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264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94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VS_SHELL</vt:lpstr>
      <vt:lpstr>What is Command Line Interpreter ?</vt:lpstr>
      <vt:lpstr>Implementation</vt:lpstr>
      <vt:lpstr>The failures </vt:lpstr>
      <vt:lpstr>Learnings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Interpreter</dc:title>
  <dc:creator>Varsha_9426373837</dc:creator>
  <cp:lastModifiedBy>Varsha_9426373837</cp:lastModifiedBy>
  <cp:revision>3</cp:revision>
  <dcterms:created xsi:type="dcterms:W3CDTF">2015-04-30T14:56:43Z</dcterms:created>
  <dcterms:modified xsi:type="dcterms:W3CDTF">2015-04-30T15:40:22Z</dcterms:modified>
</cp:coreProperties>
</file>