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B94401-F777-4914-9668-CF35AC26D00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189163E-8660-4671-B7D1-01AA57C95BCA}">
      <dgm:prSet phldrT="[Text]" custT="1"/>
      <dgm:spPr/>
      <dgm:t>
        <a:bodyPr/>
        <a:lstStyle/>
        <a:p>
          <a:r>
            <a:rPr lang="en-IN" sz="4000" b="1" dirty="0" smtClean="0"/>
            <a:t>Benefits of I20</a:t>
          </a:r>
          <a:endParaRPr lang="en-IN" sz="4000" b="1" dirty="0"/>
        </a:p>
      </dgm:t>
    </dgm:pt>
    <dgm:pt modelId="{1517A50A-9309-4B8A-A0A1-EA068670EA38}" type="parTrans" cxnId="{3C9D1B2E-F3FF-4F16-AED3-BB6304609623}">
      <dgm:prSet/>
      <dgm:spPr/>
      <dgm:t>
        <a:bodyPr/>
        <a:lstStyle/>
        <a:p>
          <a:endParaRPr lang="en-IN"/>
        </a:p>
      </dgm:t>
    </dgm:pt>
    <dgm:pt modelId="{FAB462BB-7EFF-4F0A-8547-0CA945809260}" type="sibTrans" cxnId="{3C9D1B2E-F3FF-4F16-AED3-BB6304609623}">
      <dgm:prSet/>
      <dgm:spPr/>
      <dgm:t>
        <a:bodyPr/>
        <a:lstStyle/>
        <a:p>
          <a:endParaRPr lang="en-IN"/>
        </a:p>
      </dgm:t>
    </dgm:pt>
    <dgm:pt modelId="{7AC6E84E-8CF5-42A6-B6EB-A25C30761648}">
      <dgm:prSet phldrT="[Text]"/>
      <dgm:spPr/>
      <dgm:t>
        <a:bodyPr/>
        <a:lstStyle/>
        <a:p>
          <a:r>
            <a:rPr lang="en-IN" dirty="0" smtClean="0"/>
            <a:t>Standardization on intelligent platforms</a:t>
          </a:r>
          <a:endParaRPr lang="en-IN" dirty="0"/>
        </a:p>
      </dgm:t>
    </dgm:pt>
    <dgm:pt modelId="{7CDA08B7-6892-40DB-8CDA-A5594A9A32A5}" type="parTrans" cxnId="{8EDF15B6-3495-4A20-BACA-EA913758702B}">
      <dgm:prSet/>
      <dgm:spPr/>
      <dgm:t>
        <a:bodyPr/>
        <a:lstStyle/>
        <a:p>
          <a:endParaRPr lang="en-IN"/>
        </a:p>
      </dgm:t>
    </dgm:pt>
    <dgm:pt modelId="{AF1ACFBD-607F-4487-9ED6-5E7B8F5E6A71}" type="sibTrans" cxnId="{8EDF15B6-3495-4A20-BACA-EA913758702B}">
      <dgm:prSet/>
      <dgm:spPr/>
      <dgm:t>
        <a:bodyPr/>
        <a:lstStyle/>
        <a:p>
          <a:endParaRPr lang="en-IN"/>
        </a:p>
      </dgm:t>
    </dgm:pt>
    <dgm:pt modelId="{4258F9F2-12F0-42FC-AE8D-8506B011CC2F}">
      <dgm:prSet phldrT="[Text]"/>
      <dgm:spPr/>
      <dgm:t>
        <a:bodyPr/>
        <a:lstStyle/>
        <a:p>
          <a:r>
            <a:rPr lang="en-IN" dirty="0" smtClean="0"/>
            <a:t>Improved fault isolation and recovery</a:t>
          </a:r>
          <a:endParaRPr lang="en-IN" dirty="0"/>
        </a:p>
      </dgm:t>
    </dgm:pt>
    <dgm:pt modelId="{27A51495-4EFD-49AA-858E-1A718A0142E3}" type="parTrans" cxnId="{03B38016-EFB3-43B2-87B9-DA35A38222F4}">
      <dgm:prSet/>
      <dgm:spPr/>
      <dgm:t>
        <a:bodyPr/>
        <a:lstStyle/>
        <a:p>
          <a:endParaRPr lang="en-IN"/>
        </a:p>
      </dgm:t>
    </dgm:pt>
    <dgm:pt modelId="{D970E911-EE4F-42C5-8B17-518C9B5624F5}" type="sibTrans" cxnId="{03B38016-EFB3-43B2-87B9-DA35A38222F4}">
      <dgm:prSet/>
      <dgm:spPr/>
      <dgm:t>
        <a:bodyPr/>
        <a:lstStyle/>
        <a:p>
          <a:endParaRPr lang="en-IN"/>
        </a:p>
      </dgm:t>
    </dgm:pt>
    <dgm:pt modelId="{DA20EB69-F21E-4668-B9EB-96476F1BEF66}">
      <dgm:prSet phldrT="[Text]"/>
      <dgm:spPr/>
      <dgm:t>
        <a:bodyPr/>
        <a:lstStyle/>
        <a:p>
          <a:r>
            <a:rPr lang="en-IN" dirty="0" smtClean="0"/>
            <a:t>Handles real time requirements of I/O by exporting interrupts. </a:t>
          </a:r>
          <a:endParaRPr lang="en-IN" dirty="0"/>
        </a:p>
      </dgm:t>
    </dgm:pt>
    <dgm:pt modelId="{F70FA635-AD88-45BD-AE3F-848CF870322A}" type="parTrans" cxnId="{BD9C347F-45B7-41FA-84D5-C38EFD14E41D}">
      <dgm:prSet/>
      <dgm:spPr/>
      <dgm:t>
        <a:bodyPr/>
        <a:lstStyle/>
        <a:p>
          <a:endParaRPr lang="en-IN"/>
        </a:p>
      </dgm:t>
    </dgm:pt>
    <dgm:pt modelId="{BD1CEA4A-E509-496F-8F96-16CCAB217A4E}" type="sibTrans" cxnId="{BD9C347F-45B7-41FA-84D5-C38EFD14E41D}">
      <dgm:prSet/>
      <dgm:spPr/>
      <dgm:t>
        <a:bodyPr/>
        <a:lstStyle/>
        <a:p>
          <a:endParaRPr lang="en-IN"/>
        </a:p>
      </dgm:t>
    </dgm:pt>
    <dgm:pt modelId="{F7CDC3A9-0B03-4FCA-89A6-3A95D1BCFE61}" type="pres">
      <dgm:prSet presAssocID="{D8B94401-F777-4914-9668-CF35AC26D000}" presName="vert0" presStyleCnt="0">
        <dgm:presLayoutVars>
          <dgm:dir/>
          <dgm:animOne val="branch"/>
          <dgm:animLvl val="lvl"/>
        </dgm:presLayoutVars>
      </dgm:prSet>
      <dgm:spPr/>
    </dgm:pt>
    <dgm:pt modelId="{3FF11B55-FF6E-4948-9F7D-A8091DB6EB86}" type="pres">
      <dgm:prSet presAssocID="{2189163E-8660-4671-B7D1-01AA57C95BCA}" presName="thickLine" presStyleLbl="alignNode1" presStyleIdx="0" presStyleCnt="1"/>
      <dgm:spPr/>
    </dgm:pt>
    <dgm:pt modelId="{065A9FBB-2447-483B-A397-C34CFCE0ED9E}" type="pres">
      <dgm:prSet presAssocID="{2189163E-8660-4671-B7D1-01AA57C95BCA}" presName="horz1" presStyleCnt="0"/>
      <dgm:spPr/>
    </dgm:pt>
    <dgm:pt modelId="{0046CBBF-7D77-4E35-A41F-92FE5EA0D038}" type="pres">
      <dgm:prSet presAssocID="{2189163E-8660-4671-B7D1-01AA57C95BCA}" presName="tx1" presStyleLbl="revTx" presStyleIdx="0" presStyleCnt="4" custScaleX="296715"/>
      <dgm:spPr/>
      <dgm:t>
        <a:bodyPr/>
        <a:lstStyle/>
        <a:p>
          <a:endParaRPr lang="en-IN"/>
        </a:p>
      </dgm:t>
    </dgm:pt>
    <dgm:pt modelId="{339F4329-0E61-46FA-BF80-DB9A898E4933}" type="pres">
      <dgm:prSet presAssocID="{2189163E-8660-4671-B7D1-01AA57C95BCA}" presName="vert1" presStyleCnt="0"/>
      <dgm:spPr/>
    </dgm:pt>
    <dgm:pt modelId="{95BAC6C8-266A-4454-B70F-56FE9BC207F2}" type="pres">
      <dgm:prSet presAssocID="{7AC6E84E-8CF5-42A6-B6EB-A25C30761648}" presName="vertSpace2a" presStyleCnt="0"/>
      <dgm:spPr/>
    </dgm:pt>
    <dgm:pt modelId="{71EE4898-BE23-4ACB-AFD5-E984AE9F675C}" type="pres">
      <dgm:prSet presAssocID="{7AC6E84E-8CF5-42A6-B6EB-A25C30761648}" presName="horz2" presStyleCnt="0"/>
      <dgm:spPr/>
    </dgm:pt>
    <dgm:pt modelId="{67B6CD55-9E0B-469D-820C-37AEFBDF5BA9}" type="pres">
      <dgm:prSet presAssocID="{7AC6E84E-8CF5-42A6-B6EB-A25C30761648}" presName="horzSpace2" presStyleCnt="0"/>
      <dgm:spPr/>
    </dgm:pt>
    <dgm:pt modelId="{158EF0C2-2DC8-43E4-8704-206B93DF4D92}" type="pres">
      <dgm:prSet presAssocID="{7AC6E84E-8CF5-42A6-B6EB-A25C30761648}" presName="tx2" presStyleLbl="revTx" presStyleIdx="1" presStyleCnt="4"/>
      <dgm:spPr/>
      <dgm:t>
        <a:bodyPr/>
        <a:lstStyle/>
        <a:p>
          <a:endParaRPr lang="en-IN"/>
        </a:p>
      </dgm:t>
    </dgm:pt>
    <dgm:pt modelId="{0E2FC9D0-A87A-4A27-A5DF-A53E33C224A3}" type="pres">
      <dgm:prSet presAssocID="{7AC6E84E-8CF5-42A6-B6EB-A25C30761648}" presName="vert2" presStyleCnt="0"/>
      <dgm:spPr/>
    </dgm:pt>
    <dgm:pt modelId="{11098491-56CE-463A-BFE3-F211EF4089E5}" type="pres">
      <dgm:prSet presAssocID="{7AC6E84E-8CF5-42A6-B6EB-A25C30761648}" presName="thinLine2b" presStyleLbl="callout" presStyleIdx="0" presStyleCnt="3"/>
      <dgm:spPr/>
    </dgm:pt>
    <dgm:pt modelId="{BAC0335B-7F78-4B50-B8E2-7FB0EBC65567}" type="pres">
      <dgm:prSet presAssocID="{7AC6E84E-8CF5-42A6-B6EB-A25C30761648}" presName="vertSpace2b" presStyleCnt="0"/>
      <dgm:spPr/>
    </dgm:pt>
    <dgm:pt modelId="{AFD1771B-CA49-42DE-8E67-9F424CE2FFB8}" type="pres">
      <dgm:prSet presAssocID="{4258F9F2-12F0-42FC-AE8D-8506B011CC2F}" presName="horz2" presStyleCnt="0"/>
      <dgm:spPr/>
    </dgm:pt>
    <dgm:pt modelId="{534DAC6C-BB15-48A7-8F1A-3CFA6E1C660E}" type="pres">
      <dgm:prSet presAssocID="{4258F9F2-12F0-42FC-AE8D-8506B011CC2F}" presName="horzSpace2" presStyleCnt="0"/>
      <dgm:spPr/>
    </dgm:pt>
    <dgm:pt modelId="{9907C9DE-6371-4A84-8916-D9F79091AB5F}" type="pres">
      <dgm:prSet presAssocID="{4258F9F2-12F0-42FC-AE8D-8506B011CC2F}" presName="tx2" presStyleLbl="revTx" presStyleIdx="2" presStyleCnt="4"/>
      <dgm:spPr/>
      <dgm:t>
        <a:bodyPr/>
        <a:lstStyle/>
        <a:p>
          <a:endParaRPr lang="en-IN"/>
        </a:p>
      </dgm:t>
    </dgm:pt>
    <dgm:pt modelId="{42D74A6B-BA9C-417D-BE18-C2893EA01550}" type="pres">
      <dgm:prSet presAssocID="{4258F9F2-12F0-42FC-AE8D-8506B011CC2F}" presName="vert2" presStyleCnt="0"/>
      <dgm:spPr/>
    </dgm:pt>
    <dgm:pt modelId="{2D42FE86-9122-4F62-AF93-85CB3FDAF4EF}" type="pres">
      <dgm:prSet presAssocID="{4258F9F2-12F0-42FC-AE8D-8506B011CC2F}" presName="thinLine2b" presStyleLbl="callout" presStyleIdx="1" presStyleCnt="3"/>
      <dgm:spPr/>
    </dgm:pt>
    <dgm:pt modelId="{6CEC9120-EAA6-4A86-B955-EA2F028C0A3A}" type="pres">
      <dgm:prSet presAssocID="{4258F9F2-12F0-42FC-AE8D-8506B011CC2F}" presName="vertSpace2b" presStyleCnt="0"/>
      <dgm:spPr/>
    </dgm:pt>
    <dgm:pt modelId="{81510B11-98E4-47C7-84C0-8360436B1367}" type="pres">
      <dgm:prSet presAssocID="{DA20EB69-F21E-4668-B9EB-96476F1BEF66}" presName="horz2" presStyleCnt="0"/>
      <dgm:spPr/>
    </dgm:pt>
    <dgm:pt modelId="{FB36BB50-4E69-48A3-B295-228751BC3495}" type="pres">
      <dgm:prSet presAssocID="{DA20EB69-F21E-4668-B9EB-96476F1BEF66}" presName="horzSpace2" presStyleCnt="0"/>
      <dgm:spPr/>
    </dgm:pt>
    <dgm:pt modelId="{E50B003D-DFFE-4D43-8A23-815AC17B33D2}" type="pres">
      <dgm:prSet presAssocID="{DA20EB69-F21E-4668-B9EB-96476F1BEF66}" presName="tx2" presStyleLbl="revTx" presStyleIdx="3" presStyleCnt="4"/>
      <dgm:spPr/>
      <dgm:t>
        <a:bodyPr/>
        <a:lstStyle/>
        <a:p>
          <a:endParaRPr lang="en-IN"/>
        </a:p>
      </dgm:t>
    </dgm:pt>
    <dgm:pt modelId="{BF21E5AE-D707-4F06-9BB1-E6D264B23466}" type="pres">
      <dgm:prSet presAssocID="{DA20EB69-F21E-4668-B9EB-96476F1BEF66}" presName="vert2" presStyleCnt="0"/>
      <dgm:spPr/>
    </dgm:pt>
    <dgm:pt modelId="{77F149A9-C36F-4895-9673-6F9F74C71DA7}" type="pres">
      <dgm:prSet presAssocID="{DA20EB69-F21E-4668-B9EB-96476F1BEF66}" presName="thinLine2b" presStyleLbl="callout" presStyleIdx="2" presStyleCnt="3"/>
      <dgm:spPr/>
    </dgm:pt>
    <dgm:pt modelId="{C519B067-9D01-4597-BD9A-96E8F4431BF2}" type="pres">
      <dgm:prSet presAssocID="{DA20EB69-F21E-4668-B9EB-96476F1BEF66}" presName="vertSpace2b" presStyleCnt="0"/>
      <dgm:spPr/>
    </dgm:pt>
  </dgm:ptLst>
  <dgm:cxnLst>
    <dgm:cxn modelId="{F7A3E8F1-3C9F-4530-9163-7DD281C55A25}" type="presOf" srcId="{D8B94401-F777-4914-9668-CF35AC26D000}" destId="{F7CDC3A9-0B03-4FCA-89A6-3A95D1BCFE61}" srcOrd="0" destOrd="0" presId="urn:microsoft.com/office/officeart/2008/layout/LinedList"/>
    <dgm:cxn modelId="{C98A9214-1134-491B-A0CD-79BB38DA718E}" type="presOf" srcId="{DA20EB69-F21E-4668-B9EB-96476F1BEF66}" destId="{E50B003D-DFFE-4D43-8A23-815AC17B33D2}" srcOrd="0" destOrd="0" presId="urn:microsoft.com/office/officeart/2008/layout/LinedList"/>
    <dgm:cxn modelId="{3C9D1B2E-F3FF-4F16-AED3-BB6304609623}" srcId="{D8B94401-F777-4914-9668-CF35AC26D000}" destId="{2189163E-8660-4671-B7D1-01AA57C95BCA}" srcOrd="0" destOrd="0" parTransId="{1517A50A-9309-4B8A-A0A1-EA068670EA38}" sibTransId="{FAB462BB-7EFF-4F0A-8547-0CA945809260}"/>
    <dgm:cxn modelId="{8EDF15B6-3495-4A20-BACA-EA913758702B}" srcId="{2189163E-8660-4671-B7D1-01AA57C95BCA}" destId="{7AC6E84E-8CF5-42A6-B6EB-A25C30761648}" srcOrd="0" destOrd="0" parTransId="{7CDA08B7-6892-40DB-8CDA-A5594A9A32A5}" sibTransId="{AF1ACFBD-607F-4487-9ED6-5E7B8F5E6A71}"/>
    <dgm:cxn modelId="{B27CBA4F-572C-4095-B721-FC0BEDB622FF}" type="presOf" srcId="{2189163E-8660-4671-B7D1-01AA57C95BCA}" destId="{0046CBBF-7D77-4E35-A41F-92FE5EA0D038}" srcOrd="0" destOrd="0" presId="urn:microsoft.com/office/officeart/2008/layout/LinedList"/>
    <dgm:cxn modelId="{03B38016-EFB3-43B2-87B9-DA35A38222F4}" srcId="{2189163E-8660-4671-B7D1-01AA57C95BCA}" destId="{4258F9F2-12F0-42FC-AE8D-8506B011CC2F}" srcOrd="1" destOrd="0" parTransId="{27A51495-4EFD-49AA-858E-1A718A0142E3}" sibTransId="{D970E911-EE4F-42C5-8B17-518C9B5624F5}"/>
    <dgm:cxn modelId="{24B0B33D-FF97-46E9-BF1C-9DB42684E93F}" type="presOf" srcId="{4258F9F2-12F0-42FC-AE8D-8506B011CC2F}" destId="{9907C9DE-6371-4A84-8916-D9F79091AB5F}" srcOrd="0" destOrd="0" presId="urn:microsoft.com/office/officeart/2008/layout/LinedList"/>
    <dgm:cxn modelId="{BD9C347F-45B7-41FA-84D5-C38EFD14E41D}" srcId="{2189163E-8660-4671-B7D1-01AA57C95BCA}" destId="{DA20EB69-F21E-4668-B9EB-96476F1BEF66}" srcOrd="2" destOrd="0" parTransId="{F70FA635-AD88-45BD-AE3F-848CF870322A}" sibTransId="{BD1CEA4A-E509-496F-8F96-16CCAB217A4E}"/>
    <dgm:cxn modelId="{0D7F836F-6B93-4E15-8545-50FC29124C71}" type="presOf" srcId="{7AC6E84E-8CF5-42A6-B6EB-A25C30761648}" destId="{158EF0C2-2DC8-43E4-8704-206B93DF4D92}" srcOrd="0" destOrd="0" presId="urn:microsoft.com/office/officeart/2008/layout/LinedList"/>
    <dgm:cxn modelId="{FFB7029F-A97F-4008-B4AE-357F53DF7959}" type="presParOf" srcId="{F7CDC3A9-0B03-4FCA-89A6-3A95D1BCFE61}" destId="{3FF11B55-FF6E-4948-9F7D-A8091DB6EB86}" srcOrd="0" destOrd="0" presId="urn:microsoft.com/office/officeart/2008/layout/LinedList"/>
    <dgm:cxn modelId="{9337CF8D-F762-4B86-AA7C-32782504728C}" type="presParOf" srcId="{F7CDC3A9-0B03-4FCA-89A6-3A95D1BCFE61}" destId="{065A9FBB-2447-483B-A397-C34CFCE0ED9E}" srcOrd="1" destOrd="0" presId="urn:microsoft.com/office/officeart/2008/layout/LinedList"/>
    <dgm:cxn modelId="{5A67063A-C9AD-4BC8-93EE-08EEA779C223}" type="presParOf" srcId="{065A9FBB-2447-483B-A397-C34CFCE0ED9E}" destId="{0046CBBF-7D77-4E35-A41F-92FE5EA0D038}" srcOrd="0" destOrd="0" presId="urn:microsoft.com/office/officeart/2008/layout/LinedList"/>
    <dgm:cxn modelId="{04A467FF-E4D4-44DA-9A35-C1EFDEE604F9}" type="presParOf" srcId="{065A9FBB-2447-483B-A397-C34CFCE0ED9E}" destId="{339F4329-0E61-46FA-BF80-DB9A898E4933}" srcOrd="1" destOrd="0" presId="urn:microsoft.com/office/officeart/2008/layout/LinedList"/>
    <dgm:cxn modelId="{78D5F871-9BF0-4602-9EF7-AF2666758CB6}" type="presParOf" srcId="{339F4329-0E61-46FA-BF80-DB9A898E4933}" destId="{95BAC6C8-266A-4454-B70F-56FE9BC207F2}" srcOrd="0" destOrd="0" presId="urn:microsoft.com/office/officeart/2008/layout/LinedList"/>
    <dgm:cxn modelId="{77F0A7A5-240F-4375-8D52-7F9A398E631F}" type="presParOf" srcId="{339F4329-0E61-46FA-BF80-DB9A898E4933}" destId="{71EE4898-BE23-4ACB-AFD5-E984AE9F675C}" srcOrd="1" destOrd="0" presId="urn:microsoft.com/office/officeart/2008/layout/LinedList"/>
    <dgm:cxn modelId="{DE00D664-0F50-4755-AAA5-9DC3533670D9}" type="presParOf" srcId="{71EE4898-BE23-4ACB-AFD5-E984AE9F675C}" destId="{67B6CD55-9E0B-469D-820C-37AEFBDF5BA9}" srcOrd="0" destOrd="0" presId="urn:microsoft.com/office/officeart/2008/layout/LinedList"/>
    <dgm:cxn modelId="{F4D0CFFB-1F47-42CA-BDEF-6E4A3D9BCC7E}" type="presParOf" srcId="{71EE4898-BE23-4ACB-AFD5-E984AE9F675C}" destId="{158EF0C2-2DC8-43E4-8704-206B93DF4D92}" srcOrd="1" destOrd="0" presId="urn:microsoft.com/office/officeart/2008/layout/LinedList"/>
    <dgm:cxn modelId="{5B0E97D5-A473-43C3-8D70-9A9B4D4DB17E}" type="presParOf" srcId="{71EE4898-BE23-4ACB-AFD5-E984AE9F675C}" destId="{0E2FC9D0-A87A-4A27-A5DF-A53E33C224A3}" srcOrd="2" destOrd="0" presId="urn:microsoft.com/office/officeart/2008/layout/LinedList"/>
    <dgm:cxn modelId="{C32C96FF-B939-4BD5-B5F6-374BDC92F084}" type="presParOf" srcId="{339F4329-0E61-46FA-BF80-DB9A898E4933}" destId="{11098491-56CE-463A-BFE3-F211EF4089E5}" srcOrd="2" destOrd="0" presId="urn:microsoft.com/office/officeart/2008/layout/LinedList"/>
    <dgm:cxn modelId="{B077C05E-10FE-40D8-9BEB-7CA4505FE678}" type="presParOf" srcId="{339F4329-0E61-46FA-BF80-DB9A898E4933}" destId="{BAC0335B-7F78-4B50-B8E2-7FB0EBC65567}" srcOrd="3" destOrd="0" presId="urn:microsoft.com/office/officeart/2008/layout/LinedList"/>
    <dgm:cxn modelId="{13B4C3F8-B0E8-4D14-A42F-B83FA1D5A05B}" type="presParOf" srcId="{339F4329-0E61-46FA-BF80-DB9A898E4933}" destId="{AFD1771B-CA49-42DE-8E67-9F424CE2FFB8}" srcOrd="4" destOrd="0" presId="urn:microsoft.com/office/officeart/2008/layout/LinedList"/>
    <dgm:cxn modelId="{A65591DE-5CAF-4F0D-9E14-542DCB403653}" type="presParOf" srcId="{AFD1771B-CA49-42DE-8E67-9F424CE2FFB8}" destId="{534DAC6C-BB15-48A7-8F1A-3CFA6E1C660E}" srcOrd="0" destOrd="0" presId="urn:microsoft.com/office/officeart/2008/layout/LinedList"/>
    <dgm:cxn modelId="{35498AC6-3566-457C-B6E4-98132C28716D}" type="presParOf" srcId="{AFD1771B-CA49-42DE-8E67-9F424CE2FFB8}" destId="{9907C9DE-6371-4A84-8916-D9F79091AB5F}" srcOrd="1" destOrd="0" presId="urn:microsoft.com/office/officeart/2008/layout/LinedList"/>
    <dgm:cxn modelId="{3B897D0E-5BC1-48D4-B12A-90E97F9DDE27}" type="presParOf" srcId="{AFD1771B-CA49-42DE-8E67-9F424CE2FFB8}" destId="{42D74A6B-BA9C-417D-BE18-C2893EA01550}" srcOrd="2" destOrd="0" presId="urn:microsoft.com/office/officeart/2008/layout/LinedList"/>
    <dgm:cxn modelId="{172AF611-A513-4993-9715-E6209459FBF7}" type="presParOf" srcId="{339F4329-0E61-46FA-BF80-DB9A898E4933}" destId="{2D42FE86-9122-4F62-AF93-85CB3FDAF4EF}" srcOrd="5" destOrd="0" presId="urn:microsoft.com/office/officeart/2008/layout/LinedList"/>
    <dgm:cxn modelId="{F3A84242-6578-4FC4-B436-C3360AF4E8AC}" type="presParOf" srcId="{339F4329-0E61-46FA-BF80-DB9A898E4933}" destId="{6CEC9120-EAA6-4A86-B955-EA2F028C0A3A}" srcOrd="6" destOrd="0" presId="urn:microsoft.com/office/officeart/2008/layout/LinedList"/>
    <dgm:cxn modelId="{CEAFDA40-6590-4F41-894F-021A7EFB3262}" type="presParOf" srcId="{339F4329-0E61-46FA-BF80-DB9A898E4933}" destId="{81510B11-98E4-47C7-84C0-8360436B1367}" srcOrd="7" destOrd="0" presId="urn:microsoft.com/office/officeart/2008/layout/LinedList"/>
    <dgm:cxn modelId="{444937F8-7A7E-45F4-A8A3-FB34D7165D63}" type="presParOf" srcId="{81510B11-98E4-47C7-84C0-8360436B1367}" destId="{FB36BB50-4E69-48A3-B295-228751BC3495}" srcOrd="0" destOrd="0" presId="urn:microsoft.com/office/officeart/2008/layout/LinedList"/>
    <dgm:cxn modelId="{2AB319E7-443F-4C1D-B985-7FD24F5321AF}" type="presParOf" srcId="{81510B11-98E4-47C7-84C0-8360436B1367}" destId="{E50B003D-DFFE-4D43-8A23-815AC17B33D2}" srcOrd="1" destOrd="0" presId="urn:microsoft.com/office/officeart/2008/layout/LinedList"/>
    <dgm:cxn modelId="{DB4FB73E-4D37-4B28-A639-639C8A5E66D6}" type="presParOf" srcId="{81510B11-98E4-47C7-84C0-8360436B1367}" destId="{BF21E5AE-D707-4F06-9BB1-E6D264B23466}" srcOrd="2" destOrd="0" presId="urn:microsoft.com/office/officeart/2008/layout/LinedList"/>
    <dgm:cxn modelId="{948B97C1-0D57-4DF3-82D0-4C945E5AC303}" type="presParOf" srcId="{339F4329-0E61-46FA-BF80-DB9A898E4933}" destId="{77F149A9-C36F-4895-9673-6F9F74C71DA7}" srcOrd="8" destOrd="0" presId="urn:microsoft.com/office/officeart/2008/layout/LinedList"/>
    <dgm:cxn modelId="{24C0EFCD-5B93-4BF6-B51E-A9C87D548CB2}" type="presParOf" srcId="{339F4329-0E61-46FA-BF80-DB9A898E4933}" destId="{C519B067-9D01-4597-BD9A-96E8F4431BF2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11B55-FF6E-4948-9F7D-A8091DB6EB86}">
      <dsp:nvSpPr>
        <dsp:cNvPr id="0" name=""/>
        <dsp:cNvSpPr/>
      </dsp:nvSpPr>
      <dsp:spPr>
        <a:xfrm>
          <a:off x="0" y="0"/>
          <a:ext cx="97761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6CBBF-7D77-4E35-A41F-92FE5EA0D038}">
      <dsp:nvSpPr>
        <dsp:cNvPr id="0" name=""/>
        <dsp:cNvSpPr/>
      </dsp:nvSpPr>
      <dsp:spPr>
        <a:xfrm>
          <a:off x="0" y="0"/>
          <a:ext cx="4158462" cy="4283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b="1" kern="1200" dirty="0" smtClean="0"/>
            <a:t>Benefits of I20</a:t>
          </a:r>
          <a:endParaRPr lang="en-IN" sz="4000" b="1" kern="1200" dirty="0"/>
        </a:p>
      </dsp:txBody>
      <dsp:txXfrm>
        <a:off x="0" y="0"/>
        <a:ext cx="4158462" cy="4283776"/>
      </dsp:txXfrm>
    </dsp:sp>
    <dsp:sp modelId="{158EF0C2-2DC8-43E4-8704-206B93DF4D92}">
      <dsp:nvSpPr>
        <dsp:cNvPr id="0" name=""/>
        <dsp:cNvSpPr/>
      </dsp:nvSpPr>
      <dsp:spPr>
        <a:xfrm>
          <a:off x="4263575" y="66934"/>
          <a:ext cx="5500889" cy="1338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dirty="0" smtClean="0"/>
            <a:t>Standardization on intelligent platforms</a:t>
          </a:r>
          <a:endParaRPr lang="en-IN" sz="3300" kern="1200" dirty="0"/>
        </a:p>
      </dsp:txBody>
      <dsp:txXfrm>
        <a:off x="4263575" y="66934"/>
        <a:ext cx="5500889" cy="1338679"/>
      </dsp:txXfrm>
    </dsp:sp>
    <dsp:sp modelId="{11098491-56CE-463A-BFE3-F211EF4089E5}">
      <dsp:nvSpPr>
        <dsp:cNvPr id="0" name=""/>
        <dsp:cNvSpPr/>
      </dsp:nvSpPr>
      <dsp:spPr>
        <a:xfrm>
          <a:off x="4158462" y="1405613"/>
          <a:ext cx="560600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07C9DE-6371-4A84-8916-D9F79091AB5F}">
      <dsp:nvSpPr>
        <dsp:cNvPr id="0" name=""/>
        <dsp:cNvSpPr/>
      </dsp:nvSpPr>
      <dsp:spPr>
        <a:xfrm>
          <a:off x="4263575" y="1472547"/>
          <a:ext cx="5500889" cy="1338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dirty="0" smtClean="0"/>
            <a:t>Improved fault isolation and recovery</a:t>
          </a:r>
          <a:endParaRPr lang="en-IN" sz="3300" kern="1200" dirty="0"/>
        </a:p>
      </dsp:txBody>
      <dsp:txXfrm>
        <a:off x="4263575" y="1472547"/>
        <a:ext cx="5500889" cy="1338679"/>
      </dsp:txXfrm>
    </dsp:sp>
    <dsp:sp modelId="{2D42FE86-9122-4F62-AF93-85CB3FDAF4EF}">
      <dsp:nvSpPr>
        <dsp:cNvPr id="0" name=""/>
        <dsp:cNvSpPr/>
      </dsp:nvSpPr>
      <dsp:spPr>
        <a:xfrm>
          <a:off x="4158462" y="2811227"/>
          <a:ext cx="560600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0B003D-DFFE-4D43-8A23-815AC17B33D2}">
      <dsp:nvSpPr>
        <dsp:cNvPr id="0" name=""/>
        <dsp:cNvSpPr/>
      </dsp:nvSpPr>
      <dsp:spPr>
        <a:xfrm>
          <a:off x="4263575" y="2878161"/>
          <a:ext cx="5500889" cy="1338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dirty="0" smtClean="0"/>
            <a:t>Handles real time requirements of I/O by exporting interrupts. </a:t>
          </a:r>
          <a:endParaRPr lang="en-IN" sz="3300" kern="1200" dirty="0"/>
        </a:p>
      </dsp:txBody>
      <dsp:txXfrm>
        <a:off x="4263575" y="2878161"/>
        <a:ext cx="5500889" cy="1338679"/>
      </dsp:txXfrm>
    </dsp:sp>
    <dsp:sp modelId="{77F149A9-C36F-4895-9673-6F9F74C71DA7}">
      <dsp:nvSpPr>
        <dsp:cNvPr id="0" name=""/>
        <dsp:cNvSpPr/>
      </dsp:nvSpPr>
      <dsp:spPr>
        <a:xfrm>
          <a:off x="4158462" y="4216841"/>
          <a:ext cx="560600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Intelligent I/O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Operating Systems Seminar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42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an I/O?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/>
              <a:t>Input/output (I/O), in computing, is a </a:t>
            </a:r>
            <a:r>
              <a:rPr lang="en-IN" b="1" dirty="0"/>
              <a:t>communication process</a:t>
            </a:r>
            <a:r>
              <a:rPr lang="en-IN" dirty="0"/>
              <a:t> between a computer and the outside world. 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726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need of intelligence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b="1" dirty="0" smtClean="0"/>
              <a:t>Each operating </a:t>
            </a:r>
            <a:r>
              <a:rPr lang="en-IN" b="1" dirty="0"/>
              <a:t>system </a:t>
            </a:r>
            <a:r>
              <a:rPr lang="en-IN" dirty="0"/>
              <a:t>has its </a:t>
            </a:r>
            <a:r>
              <a:rPr lang="en-IN" b="1" dirty="0"/>
              <a:t>own unique I/O </a:t>
            </a:r>
            <a:r>
              <a:rPr lang="en-IN" dirty="0"/>
              <a:t>system and device </a:t>
            </a:r>
            <a:r>
              <a:rPr lang="en-IN" dirty="0" smtClean="0"/>
              <a:t>interface. So hardware vendors faced the </a:t>
            </a:r>
            <a:r>
              <a:rPr lang="en-IN" dirty="0"/>
              <a:t>challenge of </a:t>
            </a:r>
            <a:r>
              <a:rPr lang="en-IN" b="1" dirty="0"/>
              <a:t>creating a different device driver for each operating system</a:t>
            </a:r>
            <a:r>
              <a:rPr lang="en-IN" dirty="0"/>
              <a:t> that they want their devices to support.</a:t>
            </a:r>
            <a:endParaRPr lang="en-IN" dirty="0" smtClean="0"/>
          </a:p>
          <a:p>
            <a:pPr marL="0" indent="0" algn="ctr">
              <a:buNone/>
            </a:pPr>
            <a:r>
              <a:rPr lang="en-IN" dirty="0" smtClean="0"/>
              <a:t>Thus the </a:t>
            </a:r>
            <a:r>
              <a:rPr lang="en-IN" b="1" dirty="0" smtClean="0"/>
              <a:t>need of a standardized approach </a:t>
            </a:r>
            <a:r>
              <a:rPr lang="en-IN" dirty="0"/>
              <a:t>that complements existing drivers and offers a portable framework for the rapid development of a new generation of portable, I/O solutions.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967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an Intelligent I/O?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/>
              <a:t>Intelligent I/O can be defined as a </a:t>
            </a:r>
            <a:r>
              <a:rPr lang="en-IN" b="1" dirty="0"/>
              <a:t>rule based model </a:t>
            </a:r>
            <a:r>
              <a:rPr lang="en-IN" dirty="0"/>
              <a:t>to perform I/O processing of the Operation system intelligently.</a:t>
            </a:r>
          </a:p>
          <a:p>
            <a:pPr algn="ctr"/>
            <a:endParaRPr lang="en-IN" dirty="0" smtClean="0"/>
          </a:p>
          <a:p>
            <a:pPr marL="0" indent="0" algn="ctr">
              <a:buNone/>
            </a:pPr>
            <a:r>
              <a:rPr lang="en-IN" dirty="0" smtClean="0"/>
              <a:t>Intelligent </a:t>
            </a:r>
            <a:r>
              <a:rPr lang="en-IN" dirty="0"/>
              <a:t>I/O </a:t>
            </a:r>
            <a:r>
              <a:rPr lang="en-IN" b="1" dirty="0"/>
              <a:t>focus on a standard interface </a:t>
            </a:r>
            <a:r>
              <a:rPr lang="en-IN" dirty="0"/>
              <a:t>and permits </a:t>
            </a:r>
            <a:r>
              <a:rPr lang="en-IN" b="1" dirty="0"/>
              <a:t>complete implementation in user space</a:t>
            </a:r>
            <a:r>
              <a:rPr lang="en-IN" dirty="0"/>
              <a:t> applications that would normally require ad-hoc kernel modifications such as a Network File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1864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056" y="1162437"/>
            <a:ext cx="9601196" cy="972000"/>
          </a:xfrm>
        </p:spPr>
        <p:txBody>
          <a:bodyPr>
            <a:noAutofit/>
          </a:bodyPr>
          <a:lstStyle/>
          <a:p>
            <a:r>
              <a:rPr lang="en-IN" sz="3500" dirty="0" smtClean="0"/>
              <a:t>Typical Device Model </a:t>
            </a:r>
            <a:br>
              <a:rPr lang="en-IN" sz="3500" dirty="0" smtClean="0"/>
            </a:br>
            <a:r>
              <a:rPr lang="en-IN" sz="3500" dirty="0" smtClean="0"/>
              <a:t>vs </a:t>
            </a:r>
            <a:br>
              <a:rPr lang="en-IN" sz="3500" dirty="0" smtClean="0"/>
            </a:br>
            <a:r>
              <a:rPr lang="en-IN" sz="3500" dirty="0" smtClean="0"/>
              <a:t>Split Device Model</a:t>
            </a:r>
            <a:endParaRPr lang="en-IN" sz="3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462" y="2665035"/>
            <a:ext cx="5096144" cy="3088063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88704" y="2665035"/>
            <a:ext cx="3453752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1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32757946"/>
              </p:ext>
            </p:extLst>
          </p:nvPr>
        </p:nvGraphicFramePr>
        <p:xfrm>
          <a:off x="1120462" y="1275008"/>
          <a:ext cx="9776135" cy="4283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1706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8029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</TotalTime>
  <Words>182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Intelligent I/O</vt:lpstr>
      <vt:lpstr>What is an I/O?</vt:lpstr>
      <vt:lpstr>The need of intelligence</vt:lpstr>
      <vt:lpstr>What is an Intelligent I/O?</vt:lpstr>
      <vt:lpstr>Typical Device Model  vs  Split Device Model</vt:lpstr>
      <vt:lpstr>PowerPoint Presentation</vt:lpstr>
      <vt:lpstr>Thank you 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I/O</dc:title>
  <dc:creator>Varsha_9426373837</dc:creator>
  <cp:lastModifiedBy>Varsha_9426373837</cp:lastModifiedBy>
  <cp:revision>3</cp:revision>
  <dcterms:created xsi:type="dcterms:W3CDTF">2015-04-30T13:40:05Z</dcterms:created>
  <dcterms:modified xsi:type="dcterms:W3CDTF">2015-04-30T13:55:31Z</dcterms:modified>
</cp:coreProperties>
</file>