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Column Labels HIGH</c:v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'Sheet3'!$A$5:$A$15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'Sheet3'!$B$5:$B$15</c:f>
              <c:numCache>
                <c:formatCode>General</c:formatCode>
                <c:ptCount val="11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  <c:pt idx="10">
                  <c:v>220.0</c:v>
                </c:pt>
              </c:numCache>
            </c:numRef>
          </c:val>
        </c:ser>
        <c:ser>
          <c:idx val="1"/>
          <c:order val="1"/>
          <c:tx>
            <c:v>LOW</c:v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'Sheet3'!$A$5:$A$15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'Sheet3'!$C$5:$C$15</c:f>
              <c:numCache>
                <c:formatCode>General</c:formatCode>
                <c:ptCount val="11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  <c:pt idx="10">
                  <c:v>398.0</c:v>
                </c:pt>
              </c:numCache>
            </c:numRef>
          </c:val>
        </c:ser>
        <c:ser>
          <c:idx val="2"/>
          <c:order val="2"/>
          <c:tx>
            <c:v>MED</c:v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'Sheet3'!$A$5:$A$15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'Sheet3'!$D$5:$D$15</c:f>
              <c:numCache>
                <c:formatCode>General</c:formatCode>
                <c:ptCount val="11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  <c:pt idx="10">
                  <c:v>778.0</c:v>
                </c:pt>
              </c:numCache>
            </c:numRef>
          </c:val>
        </c:ser>
        <c:ser>
          <c:idx val="3"/>
          <c:order val="3"/>
          <c:tx>
            <c:v>VERY HIGH</c:v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'Sheet3'!$A$5:$A$15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'Sheet3'!$E$5:$E$15</c:f>
              <c:numCache>
                <c:formatCode>General</c:formatCode>
                <c:ptCount val="11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  <c:pt idx="10">
                  <c:v>137.0</c:v>
                </c:pt>
              </c:numCache>
            </c:numRef>
          </c:val>
        </c:ser>
        <c:ser>
          <c:idx val="4"/>
          <c:order val="4"/>
          <c:tx>
            <c:v>(blank)</c:v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'Sheet3'!$A$5:$A$15</c:f>
              <c:strCache>
                <c:ptCount val="11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  <c:pt idx="10">
                  <c:v>Grand Total</c:v>
                </c:pt>
              </c:strCache>
            </c:strRef>
          </c:cat>
          <c:val>
            <c:numRef>
              <c:f>'Sheet3'!$F$5:$F$15</c:f>
              <c:numCache>
                <c:formatCode>General</c:formatCode>
                <c:ptCount val="11"/>
                <c:pt idx="0">
                  <c:v>153.0</c:v>
                </c:pt>
                <c:pt idx="1">
                  <c:v>155.0</c:v>
                </c:pt>
                <c:pt idx="2">
                  <c:v>148.0</c:v>
                </c:pt>
                <c:pt idx="3">
                  <c:v>139.0</c:v>
                </c:pt>
                <c:pt idx="4">
                  <c:v>150.0</c:v>
                </c:pt>
                <c:pt idx="5">
                  <c:v>158.0</c:v>
                </c:pt>
                <c:pt idx="6">
                  <c:v>142.0</c:v>
                </c:pt>
                <c:pt idx="7">
                  <c:v>137.0</c:v>
                </c:pt>
                <c:pt idx="8">
                  <c:v>147.0</c:v>
                </c:pt>
                <c:pt idx="9">
                  <c:v>138.0</c:v>
                </c:pt>
                <c:pt idx="10">
                  <c:v>1467.0</c:v>
                </c:pt>
              </c:numCache>
            </c:numRef>
          </c:val>
        </c:ser>
        <c:overlap val="-27"/>
        <c:gapWidth val="219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auto val="1"/>
        <c:lblOffset val="100"/>
        <c:lblAlgn val="ctr"/>
        <c:noMultiLvlLbl val="0"/>
        <c:crossAx val="1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9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es val="autoZero"/>
        <c:crossBetween val="between"/>
        <c:crossAx val="0"/>
      </c:valAx>
      <c:spPr>
        <a:noFill/>
        <a:ln>
          <a:noFill/>
        </a:ln>
      </c:spPr>
    </c:plotArea>
    <c:legend>
      <c:legendPos val="r"/>
      <c:layout/>
      <c:overlay val="0"/>
      <c:spPr>
        <a:noFill/>
        <a:ln>
          <a:noFill/>
        </a:ln>
      </c:spPr>
      <c:txPr>
        <a:bodyPr/>
        <a:lstStyle/>
        <a:p>
          <a:pPr>
            <a:defRPr sz="9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467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4285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5452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67008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8851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9575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5180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7496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7858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31450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0804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65882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9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9336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5997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86784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4625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0898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28237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55417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748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3774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69443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01617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2056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39267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4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352057" y="1704449"/>
            <a:ext cx="8129726" cy="4996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4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M. VARSHA          </a:t>
            </a:r>
            <a:endParaRPr lang="en-US" altLang="zh-CN" sz="4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</a:t>
            </a:r>
            <a:r>
              <a:rPr lang="en-US" altLang="zh-CN" sz="4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unm143922czb64</a:t>
            </a:r>
            <a:endParaRPr lang="en-US" altLang="zh-CN" sz="4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COMMERCE [B.COM][G]</a:t>
            </a:r>
            <a:endParaRPr lang="en-US" altLang="zh-CN" sz="4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SHREE CHANDRAPRABHU JAIN COLLEG</a:t>
            </a:r>
            <a:r>
              <a:rPr lang="en-US" altLang="zh-CN" sz="4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4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60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88711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矩形"/>
          <p:cNvSpPr>
            <a:spLocks/>
          </p:cNvSpPr>
          <p:nvPr/>
        </p:nvSpPr>
        <p:spPr>
          <a:xfrm rot="0">
            <a:off x="757084" y="1828800"/>
            <a:ext cx="6100916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 Data cleaning and preprocessing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Using excel functions for statistical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Visualization using excel charts and pivot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tables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2040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1" name="对象"/>
          <p:cNvGraphicFramePr>
            <a:graphicFrameLocks/>
          </p:cNvGraphicFramePr>
          <p:nvPr/>
        </p:nvGraphicFramePr>
        <p:xfrm>
          <a:off x="1142999" y="1996440"/>
          <a:ext cx="5553075" cy="3185159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14144133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685800" y="2133600"/>
            <a:ext cx="6100916" cy="1691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Summary of insights gained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impact on decision- making and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empolyee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management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Future steps for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futher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analysis or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implementatio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1878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34284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4353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789192" y="1857375"/>
            <a:ext cx="6100916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Inconisistent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employee performance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2. Identifying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pattrens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3. Employee metrics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4. decision making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5. actionable insights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4988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685800" y="2133600"/>
            <a:ext cx="7924800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CONTENT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•AIM; To streamline employee data analysis using excel tools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•OBJECTIVES; Identify key metrics, 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analyae</a:t>
            </a: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trends &amp; provide 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 - driven insight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83589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762000" y="2286000"/>
            <a:ext cx="6100916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▪ HR mangers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▪ team leads &amp; departments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▪ company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exectives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company manage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47532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3050458" y="2420712"/>
            <a:ext cx="6100916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Implement excel- based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 techniques.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Generate automated reports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dashboards.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Enable easy data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manipulation and visualization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5527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914400" y="1981200"/>
            <a:ext cx="6100916" cy="1158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CONTENT: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Data collected from employee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records,including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performance,attendance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,&amp; demographics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Number of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records,time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span,&amp; key variables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9829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438400" y="2354703"/>
            <a:ext cx="853401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CONTENT: 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automated reporting : our excel based 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system automates complex reporting tasks, saving 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HR managers hours of manual work.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Tise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enables 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quick access to insightful data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withoout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the need for 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extensive excel expertise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87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281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29</cp:revision>
  <dcterms:created xsi:type="dcterms:W3CDTF">2024-03-29T15:07:22Z</dcterms:created>
  <dcterms:modified xsi:type="dcterms:W3CDTF">2024-09-10T07:08:21Z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