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GB" sz="2400" i="1" dirty="0"/>
              <a:t>VARSHA S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</a:t>
            </a:r>
            <a:r>
              <a:rPr lang="en-GB" altLang="en-IN" sz="2400" i="1" dirty="0"/>
              <a:t>46m24364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8A9ECCE-F0E6-B5A3-EC0C-0DF9F34D4EC7}"/>
              </a:ext>
            </a:extLst>
          </p:cNvPr>
          <p:cNvSpPr/>
          <p:nvPr/>
        </p:nvSpPr>
        <p:spPr>
          <a:xfrm>
            <a:off x="5847710" y="298557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156CC-944F-B7FE-2A50-FA7D7130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84" y="2157507"/>
            <a:ext cx="2202898" cy="42023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AB2A94-273A-A748-DE4C-5BCF90E1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975" y="1447350"/>
            <a:ext cx="2453107" cy="49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B6-CD0B-A249-83F9-B4DB406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CONCLUSION</a:t>
            </a:r>
            <a:r>
              <a:rPr lang="en-US" i="1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FEDF-A970-935E-A3C9-5F3FF4BEC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78281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Finally, I finished my digital portfolio project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My project is perfectly  good and awesome.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link :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varshasrinivasan70@gmail.com</cp:lastModifiedBy>
  <cp:revision>6</cp:revision>
  <dcterms:created xsi:type="dcterms:W3CDTF">2025-09-06T03:06:45Z</dcterms:created>
  <dcterms:modified xsi:type="dcterms:W3CDTF">2025-09-08T05:03:00Z</dcterms:modified>
</cp:coreProperties>
</file>