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5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3528C-1739-4C0C-A0A3-A3974BCAF76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F0BB37-A900-4DCF-B6DE-C8CCC122C589}">
      <dgm:prSet/>
      <dgm:spPr/>
      <dgm:t>
        <a:bodyPr/>
        <a:lstStyle/>
        <a:p>
          <a:r>
            <a:rPr lang="en-US"/>
            <a:t>FRONTEND LANGUAGE  –    Core Java</a:t>
          </a:r>
        </a:p>
      </dgm:t>
    </dgm:pt>
    <dgm:pt modelId="{43905C84-6888-4A9D-B4C6-9B47439DD77E}" type="parTrans" cxnId="{85BB90A6-37DF-442C-B4FE-46B0D40B5B98}">
      <dgm:prSet/>
      <dgm:spPr/>
      <dgm:t>
        <a:bodyPr/>
        <a:lstStyle/>
        <a:p>
          <a:endParaRPr lang="en-US"/>
        </a:p>
      </dgm:t>
    </dgm:pt>
    <dgm:pt modelId="{71A20C51-3B32-4476-80CD-A84DE00A6264}" type="sibTrans" cxnId="{85BB90A6-37DF-442C-B4FE-46B0D40B5B98}">
      <dgm:prSet/>
      <dgm:spPr/>
      <dgm:t>
        <a:bodyPr/>
        <a:lstStyle/>
        <a:p>
          <a:endParaRPr lang="en-US"/>
        </a:p>
      </dgm:t>
    </dgm:pt>
    <dgm:pt modelId="{543542C3-624B-4822-BF76-94F86E493091}">
      <dgm:prSet/>
      <dgm:spPr/>
      <dgm:t>
        <a:bodyPr/>
        <a:lstStyle/>
        <a:p>
          <a:r>
            <a:rPr lang="en-US"/>
            <a:t>BACKEND LANGUAGE    –     MYSQL(Database)</a:t>
          </a:r>
        </a:p>
      </dgm:t>
    </dgm:pt>
    <dgm:pt modelId="{B9A3E4FB-9F52-4B6B-AE5A-BB0231F753EF}" type="parTrans" cxnId="{1EC4A3A2-BBEA-4D72-89D2-3636D89D9AF0}">
      <dgm:prSet/>
      <dgm:spPr/>
      <dgm:t>
        <a:bodyPr/>
        <a:lstStyle/>
        <a:p>
          <a:endParaRPr lang="en-US"/>
        </a:p>
      </dgm:t>
    </dgm:pt>
    <dgm:pt modelId="{C495213A-051D-4852-894E-34B3A901C882}" type="sibTrans" cxnId="{1EC4A3A2-BBEA-4D72-89D2-3636D89D9AF0}">
      <dgm:prSet/>
      <dgm:spPr/>
      <dgm:t>
        <a:bodyPr/>
        <a:lstStyle/>
        <a:p>
          <a:endParaRPr lang="en-US"/>
        </a:p>
      </dgm:t>
    </dgm:pt>
    <dgm:pt modelId="{0AA709A1-1B2E-44EE-B232-A52C100D4AAC}" type="pres">
      <dgm:prSet presAssocID="{1D73528C-1739-4C0C-A0A3-A3974BCAF76B}" presName="linear" presStyleCnt="0">
        <dgm:presLayoutVars>
          <dgm:animLvl val="lvl"/>
          <dgm:resizeHandles val="exact"/>
        </dgm:presLayoutVars>
      </dgm:prSet>
      <dgm:spPr/>
    </dgm:pt>
    <dgm:pt modelId="{9CF4E18D-3A0E-42B8-80BC-373565FD6B3D}" type="pres">
      <dgm:prSet presAssocID="{D5F0BB37-A900-4DCF-B6DE-C8CCC122C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7A9BC4-B66D-4400-9288-7870853F8B4C}" type="pres">
      <dgm:prSet presAssocID="{71A20C51-3B32-4476-80CD-A84DE00A6264}" presName="spacer" presStyleCnt="0"/>
      <dgm:spPr/>
    </dgm:pt>
    <dgm:pt modelId="{CCF39768-3A8D-4F2E-9ABA-CB202F493168}" type="pres">
      <dgm:prSet presAssocID="{543542C3-624B-4822-BF76-94F86E49309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21E6006-7EA0-44E7-8652-4A874B2F23F9}" type="presOf" srcId="{D5F0BB37-A900-4DCF-B6DE-C8CCC122C589}" destId="{9CF4E18D-3A0E-42B8-80BC-373565FD6B3D}" srcOrd="0" destOrd="0" presId="urn:microsoft.com/office/officeart/2005/8/layout/vList2"/>
    <dgm:cxn modelId="{52B0266C-6814-4E0F-A2F1-3316FECFB0E8}" type="presOf" srcId="{1D73528C-1739-4C0C-A0A3-A3974BCAF76B}" destId="{0AA709A1-1B2E-44EE-B232-A52C100D4AAC}" srcOrd="0" destOrd="0" presId="urn:microsoft.com/office/officeart/2005/8/layout/vList2"/>
    <dgm:cxn modelId="{13AD746D-7889-4E0A-ABE8-A0FE643D5199}" type="presOf" srcId="{543542C3-624B-4822-BF76-94F86E493091}" destId="{CCF39768-3A8D-4F2E-9ABA-CB202F493168}" srcOrd="0" destOrd="0" presId="urn:microsoft.com/office/officeart/2005/8/layout/vList2"/>
    <dgm:cxn modelId="{1EC4A3A2-BBEA-4D72-89D2-3636D89D9AF0}" srcId="{1D73528C-1739-4C0C-A0A3-A3974BCAF76B}" destId="{543542C3-624B-4822-BF76-94F86E493091}" srcOrd="1" destOrd="0" parTransId="{B9A3E4FB-9F52-4B6B-AE5A-BB0231F753EF}" sibTransId="{C495213A-051D-4852-894E-34B3A901C882}"/>
    <dgm:cxn modelId="{85BB90A6-37DF-442C-B4FE-46B0D40B5B98}" srcId="{1D73528C-1739-4C0C-A0A3-A3974BCAF76B}" destId="{D5F0BB37-A900-4DCF-B6DE-C8CCC122C589}" srcOrd="0" destOrd="0" parTransId="{43905C84-6888-4A9D-B4C6-9B47439DD77E}" sibTransId="{71A20C51-3B32-4476-80CD-A84DE00A6264}"/>
    <dgm:cxn modelId="{4CACE7A9-92EB-4F5C-A428-B771B5476AA0}" type="presParOf" srcId="{0AA709A1-1B2E-44EE-B232-A52C100D4AAC}" destId="{9CF4E18D-3A0E-42B8-80BC-373565FD6B3D}" srcOrd="0" destOrd="0" presId="urn:microsoft.com/office/officeart/2005/8/layout/vList2"/>
    <dgm:cxn modelId="{24E784E8-83A2-4AEC-B3C7-F24B65B7B893}" type="presParOf" srcId="{0AA709A1-1B2E-44EE-B232-A52C100D4AAC}" destId="{257A9BC4-B66D-4400-9288-7870853F8B4C}" srcOrd="1" destOrd="0" presId="urn:microsoft.com/office/officeart/2005/8/layout/vList2"/>
    <dgm:cxn modelId="{8FD1BFCF-6567-4867-8E74-85A16076C70B}" type="presParOf" srcId="{0AA709A1-1B2E-44EE-B232-A52C100D4AAC}" destId="{CCF39768-3A8D-4F2E-9ABA-CB202F49316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36FA4-53F6-4CC0-9CD4-EEFB8EA5A6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4A60FF9-20AA-445D-9CDA-0207D227FC88}">
      <dgm:prSet/>
      <dgm:spPr/>
      <dgm:t>
        <a:bodyPr/>
        <a:lstStyle/>
        <a:p>
          <a:r>
            <a:rPr lang="en-US"/>
            <a:t>JDK 8u221</a:t>
          </a:r>
        </a:p>
      </dgm:t>
    </dgm:pt>
    <dgm:pt modelId="{124486FF-B5F9-4EAC-9CD5-BC918E0E0959}" type="parTrans" cxnId="{03833842-381D-4D63-A38B-3CF995C6A099}">
      <dgm:prSet/>
      <dgm:spPr/>
      <dgm:t>
        <a:bodyPr/>
        <a:lstStyle/>
        <a:p>
          <a:endParaRPr lang="en-US"/>
        </a:p>
      </dgm:t>
    </dgm:pt>
    <dgm:pt modelId="{CC1E3FF8-67FC-4268-B7F7-708D45E14FB9}" type="sibTrans" cxnId="{03833842-381D-4D63-A38B-3CF995C6A099}">
      <dgm:prSet/>
      <dgm:spPr/>
      <dgm:t>
        <a:bodyPr/>
        <a:lstStyle/>
        <a:p>
          <a:endParaRPr lang="en-US"/>
        </a:p>
      </dgm:t>
    </dgm:pt>
    <dgm:pt modelId="{C5B10C06-6AB4-4409-A64F-E22E14B70D46}">
      <dgm:prSet/>
      <dgm:spPr/>
      <dgm:t>
        <a:bodyPr/>
        <a:lstStyle/>
        <a:p>
          <a:r>
            <a:rPr lang="en-US"/>
            <a:t>Eclipse – jee-neon3</a:t>
          </a:r>
        </a:p>
      </dgm:t>
    </dgm:pt>
    <dgm:pt modelId="{CC5A0BCD-E650-46DE-B3FE-20FCDFBF79BE}" type="parTrans" cxnId="{643DF668-74E8-4AA6-874A-3E1DCD9CC25E}">
      <dgm:prSet/>
      <dgm:spPr/>
      <dgm:t>
        <a:bodyPr/>
        <a:lstStyle/>
        <a:p>
          <a:endParaRPr lang="en-US"/>
        </a:p>
      </dgm:t>
    </dgm:pt>
    <dgm:pt modelId="{98D669BA-27BC-4091-89F9-87DEFF70E616}" type="sibTrans" cxnId="{643DF668-74E8-4AA6-874A-3E1DCD9CC25E}">
      <dgm:prSet/>
      <dgm:spPr/>
      <dgm:t>
        <a:bodyPr/>
        <a:lstStyle/>
        <a:p>
          <a:endParaRPr lang="en-US"/>
        </a:p>
      </dgm:t>
    </dgm:pt>
    <dgm:pt modelId="{7317D5F1-8002-4E8F-B35A-813F60FE7B87}">
      <dgm:prSet/>
      <dgm:spPr/>
      <dgm:t>
        <a:bodyPr/>
        <a:lstStyle/>
        <a:p>
          <a:r>
            <a:rPr lang="en-US"/>
            <a:t>MySQL Workbench</a:t>
          </a:r>
        </a:p>
      </dgm:t>
    </dgm:pt>
    <dgm:pt modelId="{21B883B9-CA4D-41AB-9A22-4477874F61D4}" type="parTrans" cxnId="{931C4A36-438C-4682-9CC9-26406613420D}">
      <dgm:prSet/>
      <dgm:spPr/>
      <dgm:t>
        <a:bodyPr/>
        <a:lstStyle/>
        <a:p>
          <a:endParaRPr lang="en-US"/>
        </a:p>
      </dgm:t>
    </dgm:pt>
    <dgm:pt modelId="{CAEBD756-66D0-4A25-BE4C-2AFB581CEE27}" type="sibTrans" cxnId="{931C4A36-438C-4682-9CC9-26406613420D}">
      <dgm:prSet/>
      <dgm:spPr/>
      <dgm:t>
        <a:bodyPr/>
        <a:lstStyle/>
        <a:p>
          <a:endParaRPr lang="en-US"/>
        </a:p>
      </dgm:t>
    </dgm:pt>
    <dgm:pt modelId="{81D6BAC2-2E3D-42D2-AE92-30F416FC438A}" type="pres">
      <dgm:prSet presAssocID="{AE436FA4-53F6-4CC0-9CD4-EEFB8EA5A651}" presName="linear" presStyleCnt="0">
        <dgm:presLayoutVars>
          <dgm:animLvl val="lvl"/>
          <dgm:resizeHandles val="exact"/>
        </dgm:presLayoutVars>
      </dgm:prSet>
      <dgm:spPr/>
    </dgm:pt>
    <dgm:pt modelId="{F076AD60-A750-4D69-8A71-10059468C74C}" type="pres">
      <dgm:prSet presAssocID="{24A60FF9-20AA-445D-9CDA-0207D227FC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46D0ED-50B2-4688-BF76-1B7C9D50E376}" type="pres">
      <dgm:prSet presAssocID="{CC1E3FF8-67FC-4268-B7F7-708D45E14FB9}" presName="spacer" presStyleCnt="0"/>
      <dgm:spPr/>
    </dgm:pt>
    <dgm:pt modelId="{85BF4D84-8518-4982-9CB7-A95BEA848AFF}" type="pres">
      <dgm:prSet presAssocID="{C5B10C06-6AB4-4409-A64F-E22E14B70D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D48381-1302-4BE4-9F1F-6A7CB6B4424D}" type="pres">
      <dgm:prSet presAssocID="{98D669BA-27BC-4091-89F9-87DEFF70E616}" presName="spacer" presStyleCnt="0"/>
      <dgm:spPr/>
    </dgm:pt>
    <dgm:pt modelId="{119D55D9-7D20-4042-A6E8-89876A2DBAA4}" type="pres">
      <dgm:prSet presAssocID="{7317D5F1-8002-4E8F-B35A-813F60FE7B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155B0D-1BC8-4D2D-B499-6923E7D2C529}" type="presOf" srcId="{7317D5F1-8002-4E8F-B35A-813F60FE7B87}" destId="{119D55D9-7D20-4042-A6E8-89876A2DBAA4}" srcOrd="0" destOrd="0" presId="urn:microsoft.com/office/officeart/2005/8/layout/vList2"/>
    <dgm:cxn modelId="{6C4B732B-06E8-409A-8D93-29778EB5C039}" type="presOf" srcId="{AE436FA4-53F6-4CC0-9CD4-EEFB8EA5A651}" destId="{81D6BAC2-2E3D-42D2-AE92-30F416FC438A}" srcOrd="0" destOrd="0" presId="urn:microsoft.com/office/officeart/2005/8/layout/vList2"/>
    <dgm:cxn modelId="{931C4A36-438C-4682-9CC9-26406613420D}" srcId="{AE436FA4-53F6-4CC0-9CD4-EEFB8EA5A651}" destId="{7317D5F1-8002-4E8F-B35A-813F60FE7B87}" srcOrd="2" destOrd="0" parTransId="{21B883B9-CA4D-41AB-9A22-4477874F61D4}" sibTransId="{CAEBD756-66D0-4A25-BE4C-2AFB581CEE27}"/>
    <dgm:cxn modelId="{03833842-381D-4D63-A38B-3CF995C6A099}" srcId="{AE436FA4-53F6-4CC0-9CD4-EEFB8EA5A651}" destId="{24A60FF9-20AA-445D-9CDA-0207D227FC88}" srcOrd="0" destOrd="0" parTransId="{124486FF-B5F9-4EAC-9CD5-BC918E0E0959}" sibTransId="{CC1E3FF8-67FC-4268-B7F7-708D45E14FB9}"/>
    <dgm:cxn modelId="{643DF668-74E8-4AA6-874A-3E1DCD9CC25E}" srcId="{AE436FA4-53F6-4CC0-9CD4-EEFB8EA5A651}" destId="{C5B10C06-6AB4-4409-A64F-E22E14B70D46}" srcOrd="1" destOrd="0" parTransId="{CC5A0BCD-E650-46DE-B3FE-20FCDFBF79BE}" sibTransId="{98D669BA-27BC-4091-89F9-87DEFF70E616}"/>
    <dgm:cxn modelId="{9605F0F2-34A9-4B9D-AD04-D702154F7F38}" type="presOf" srcId="{C5B10C06-6AB4-4409-A64F-E22E14B70D46}" destId="{85BF4D84-8518-4982-9CB7-A95BEA848AFF}" srcOrd="0" destOrd="0" presId="urn:microsoft.com/office/officeart/2005/8/layout/vList2"/>
    <dgm:cxn modelId="{4F4A2DF7-00DF-4BC0-AAA4-85E62CD81D89}" type="presOf" srcId="{24A60FF9-20AA-445D-9CDA-0207D227FC88}" destId="{F076AD60-A750-4D69-8A71-10059468C74C}" srcOrd="0" destOrd="0" presId="urn:microsoft.com/office/officeart/2005/8/layout/vList2"/>
    <dgm:cxn modelId="{29D37BD7-EE33-435C-AFE0-F45891947B59}" type="presParOf" srcId="{81D6BAC2-2E3D-42D2-AE92-30F416FC438A}" destId="{F076AD60-A750-4D69-8A71-10059468C74C}" srcOrd="0" destOrd="0" presId="urn:microsoft.com/office/officeart/2005/8/layout/vList2"/>
    <dgm:cxn modelId="{1132B1B6-2E59-4050-9400-A7D180F6395D}" type="presParOf" srcId="{81D6BAC2-2E3D-42D2-AE92-30F416FC438A}" destId="{8046D0ED-50B2-4688-BF76-1B7C9D50E376}" srcOrd="1" destOrd="0" presId="urn:microsoft.com/office/officeart/2005/8/layout/vList2"/>
    <dgm:cxn modelId="{3797DC56-A486-40F8-91F6-7437FF02E3E2}" type="presParOf" srcId="{81D6BAC2-2E3D-42D2-AE92-30F416FC438A}" destId="{85BF4D84-8518-4982-9CB7-A95BEA848AFF}" srcOrd="2" destOrd="0" presId="urn:microsoft.com/office/officeart/2005/8/layout/vList2"/>
    <dgm:cxn modelId="{516FC8C6-74F5-46B8-B3FC-60BEACF5A35B}" type="presParOf" srcId="{81D6BAC2-2E3D-42D2-AE92-30F416FC438A}" destId="{1AD48381-1302-4BE4-9F1F-6A7CB6B4424D}" srcOrd="3" destOrd="0" presId="urn:microsoft.com/office/officeart/2005/8/layout/vList2"/>
    <dgm:cxn modelId="{EB6404B9-7DFE-46A1-BC85-C84929CBEB95}" type="presParOf" srcId="{81D6BAC2-2E3D-42D2-AE92-30F416FC438A}" destId="{119D55D9-7D20-4042-A6E8-89876A2DBA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A21E5-C291-440D-9D50-CD850B069C7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D616B8-6E44-4CDF-9FCF-0EB0B45D8CB8}">
      <dgm:prSet/>
      <dgm:spPr/>
      <dgm:t>
        <a:bodyPr/>
        <a:lstStyle/>
        <a:p>
          <a:r>
            <a:rPr lang="en-US" b="1" u="sng"/>
            <a:t>FUTURE SCOPE :</a:t>
          </a:r>
          <a:endParaRPr lang="en-US"/>
        </a:p>
      </dgm:t>
    </dgm:pt>
    <dgm:pt modelId="{78F939D7-9322-45A1-B8EC-98759F76A8B8}" type="parTrans" cxnId="{EE1F0B64-1AEE-499A-AB61-B4468C57480B}">
      <dgm:prSet/>
      <dgm:spPr/>
      <dgm:t>
        <a:bodyPr/>
        <a:lstStyle/>
        <a:p>
          <a:endParaRPr lang="en-US"/>
        </a:p>
      </dgm:t>
    </dgm:pt>
    <dgm:pt modelId="{418A127C-CA02-4E79-BB35-6B742B1C5BF9}" type="sibTrans" cxnId="{EE1F0B64-1AEE-499A-AB61-B4468C57480B}">
      <dgm:prSet/>
      <dgm:spPr/>
      <dgm:t>
        <a:bodyPr/>
        <a:lstStyle/>
        <a:p>
          <a:endParaRPr lang="en-US"/>
        </a:p>
      </dgm:t>
    </dgm:pt>
    <dgm:pt modelId="{183225C8-0F46-49BE-A4D5-476C4FB0B55B}">
      <dgm:prSet custT="1"/>
      <dgm:spPr/>
      <dgm:t>
        <a:bodyPr/>
        <a:lstStyle/>
        <a:p>
          <a:r>
            <a:rPr lang="en-US" sz="1400"/>
            <a:t>This application involve almost all the features of the online management . The future implementation will be online help for students and chatting with website administrator.</a:t>
          </a:r>
          <a:endParaRPr lang="en-US" sz="1400" dirty="0"/>
        </a:p>
      </dgm:t>
    </dgm:pt>
    <dgm:pt modelId="{F0B20B37-491B-47DF-94D0-E2676C96EF6F}" type="parTrans" cxnId="{3C8C8218-5EA9-4107-A9AE-60A682A6E0BD}">
      <dgm:prSet/>
      <dgm:spPr/>
      <dgm:t>
        <a:bodyPr/>
        <a:lstStyle/>
        <a:p>
          <a:endParaRPr lang="en-US"/>
        </a:p>
      </dgm:t>
    </dgm:pt>
    <dgm:pt modelId="{06DDD2C7-FE51-4B0E-A4B4-C725F71793BC}" type="sibTrans" cxnId="{3C8C8218-5EA9-4107-A9AE-60A682A6E0BD}">
      <dgm:prSet/>
      <dgm:spPr/>
      <dgm:t>
        <a:bodyPr/>
        <a:lstStyle/>
        <a:p>
          <a:endParaRPr lang="en-US"/>
        </a:p>
      </dgm:t>
    </dgm:pt>
    <dgm:pt modelId="{FA8C0BCE-BBF5-4C6D-AA2A-CBE90436A2DB}">
      <dgm:prSet/>
      <dgm:spPr/>
      <dgm:t>
        <a:bodyPr/>
        <a:lstStyle/>
        <a:p>
          <a:r>
            <a:rPr lang="en-US" b="1" u="sng"/>
            <a:t>CONCLUSION :</a:t>
          </a:r>
          <a:endParaRPr lang="en-US"/>
        </a:p>
      </dgm:t>
    </dgm:pt>
    <dgm:pt modelId="{9B2DD673-34B8-4477-B8BD-3B2B09D01C51}" type="parTrans" cxnId="{D6B7CF55-10AC-429D-B9AD-AB2089B89461}">
      <dgm:prSet/>
      <dgm:spPr/>
      <dgm:t>
        <a:bodyPr/>
        <a:lstStyle/>
        <a:p>
          <a:endParaRPr lang="en-US"/>
        </a:p>
      </dgm:t>
    </dgm:pt>
    <dgm:pt modelId="{D3BFD6A6-8DEA-43F0-9DD9-29A63AAB6DD5}" type="sibTrans" cxnId="{D6B7CF55-10AC-429D-B9AD-AB2089B89461}">
      <dgm:prSet/>
      <dgm:spPr/>
      <dgm:t>
        <a:bodyPr/>
        <a:lstStyle/>
        <a:p>
          <a:endParaRPr lang="en-US"/>
        </a:p>
      </dgm:t>
    </dgm:pt>
    <dgm:pt modelId="{25DD9876-E756-4992-A1E2-183CA95E257A}">
      <dgm:prSet/>
      <dgm:spPr/>
      <dgm:t>
        <a:bodyPr/>
        <a:lstStyle/>
        <a:p>
          <a:r>
            <a:rPr lang="en-US"/>
            <a:t>The project entitled “Online Library Management” is developed using core Java as front end and MYSQL database in back end to computerize the process of online management . This project covers only the basic features required.</a:t>
          </a:r>
        </a:p>
      </dgm:t>
    </dgm:pt>
    <dgm:pt modelId="{516FC281-D751-4B69-84A9-93DC8E7EC940}" type="parTrans" cxnId="{44B98678-570E-4410-9133-FABD8631D6CE}">
      <dgm:prSet/>
      <dgm:spPr/>
      <dgm:t>
        <a:bodyPr/>
        <a:lstStyle/>
        <a:p>
          <a:endParaRPr lang="en-US"/>
        </a:p>
      </dgm:t>
    </dgm:pt>
    <dgm:pt modelId="{8825479C-967B-488D-B25D-DB852281432B}" type="sibTrans" cxnId="{44B98678-570E-4410-9133-FABD8631D6CE}">
      <dgm:prSet/>
      <dgm:spPr/>
      <dgm:t>
        <a:bodyPr/>
        <a:lstStyle/>
        <a:p>
          <a:endParaRPr lang="en-US"/>
        </a:p>
      </dgm:t>
    </dgm:pt>
    <dgm:pt modelId="{470C443B-ED0B-4034-A7B5-E81EC7325CD7}" type="pres">
      <dgm:prSet presAssocID="{A2FA21E5-C291-440D-9D50-CD850B069C77}" presName="linear" presStyleCnt="0">
        <dgm:presLayoutVars>
          <dgm:animLvl val="lvl"/>
          <dgm:resizeHandles val="exact"/>
        </dgm:presLayoutVars>
      </dgm:prSet>
      <dgm:spPr/>
    </dgm:pt>
    <dgm:pt modelId="{441A3D82-CF92-482B-B810-90946AAC134C}" type="pres">
      <dgm:prSet presAssocID="{64D616B8-6E44-4CDF-9FCF-0EB0B45D8C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2E3B1D-4B6D-4506-A446-99880BA257AC}" type="pres">
      <dgm:prSet presAssocID="{418A127C-CA02-4E79-BB35-6B742B1C5BF9}" presName="spacer" presStyleCnt="0"/>
      <dgm:spPr/>
    </dgm:pt>
    <dgm:pt modelId="{7A555FA9-7A53-43AE-92E6-7D51455CAEF9}" type="pres">
      <dgm:prSet presAssocID="{183225C8-0F46-49BE-A4D5-476C4FB0B5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4D587F-75BB-4027-B6AB-0AE187B75862}" type="pres">
      <dgm:prSet presAssocID="{06DDD2C7-FE51-4B0E-A4B4-C725F71793BC}" presName="spacer" presStyleCnt="0"/>
      <dgm:spPr/>
    </dgm:pt>
    <dgm:pt modelId="{E75B12F1-2CCB-48B6-8CA2-64D8BC64D847}" type="pres">
      <dgm:prSet presAssocID="{FA8C0BCE-BBF5-4C6D-AA2A-CBE90436A2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312EEB-3C10-4C67-9DEA-89B7F63BCD96}" type="pres">
      <dgm:prSet presAssocID="{D3BFD6A6-8DEA-43F0-9DD9-29A63AAB6DD5}" presName="spacer" presStyleCnt="0"/>
      <dgm:spPr/>
    </dgm:pt>
    <dgm:pt modelId="{8D2A590C-B298-4B99-8614-A92C3BE6F807}" type="pres">
      <dgm:prSet presAssocID="{25DD9876-E756-4992-A1E2-183CA95E25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8C8218-5EA9-4107-A9AE-60A682A6E0BD}" srcId="{A2FA21E5-C291-440D-9D50-CD850B069C77}" destId="{183225C8-0F46-49BE-A4D5-476C4FB0B55B}" srcOrd="1" destOrd="0" parTransId="{F0B20B37-491B-47DF-94D0-E2676C96EF6F}" sibTransId="{06DDD2C7-FE51-4B0E-A4B4-C725F71793BC}"/>
    <dgm:cxn modelId="{8E15261B-8BE9-4EFE-A6D4-44EE6D2DD21D}" type="presOf" srcId="{64D616B8-6E44-4CDF-9FCF-0EB0B45D8CB8}" destId="{441A3D82-CF92-482B-B810-90946AAC134C}" srcOrd="0" destOrd="0" presId="urn:microsoft.com/office/officeart/2005/8/layout/vList2"/>
    <dgm:cxn modelId="{EE1F0B64-1AEE-499A-AB61-B4468C57480B}" srcId="{A2FA21E5-C291-440D-9D50-CD850B069C77}" destId="{64D616B8-6E44-4CDF-9FCF-0EB0B45D8CB8}" srcOrd="0" destOrd="0" parTransId="{78F939D7-9322-45A1-B8EC-98759F76A8B8}" sibTransId="{418A127C-CA02-4E79-BB35-6B742B1C5BF9}"/>
    <dgm:cxn modelId="{D6B7CF55-10AC-429D-B9AD-AB2089B89461}" srcId="{A2FA21E5-C291-440D-9D50-CD850B069C77}" destId="{FA8C0BCE-BBF5-4C6D-AA2A-CBE90436A2DB}" srcOrd="2" destOrd="0" parTransId="{9B2DD673-34B8-4477-B8BD-3B2B09D01C51}" sibTransId="{D3BFD6A6-8DEA-43F0-9DD9-29A63AAB6DD5}"/>
    <dgm:cxn modelId="{44B98678-570E-4410-9133-FABD8631D6CE}" srcId="{A2FA21E5-C291-440D-9D50-CD850B069C77}" destId="{25DD9876-E756-4992-A1E2-183CA95E257A}" srcOrd="3" destOrd="0" parTransId="{516FC281-D751-4B69-84A9-93DC8E7EC940}" sibTransId="{8825479C-967B-488D-B25D-DB852281432B}"/>
    <dgm:cxn modelId="{7ED9E17E-DA93-4D54-97F7-EA3B34854903}" type="presOf" srcId="{183225C8-0F46-49BE-A4D5-476C4FB0B55B}" destId="{7A555FA9-7A53-43AE-92E6-7D51455CAEF9}" srcOrd="0" destOrd="0" presId="urn:microsoft.com/office/officeart/2005/8/layout/vList2"/>
    <dgm:cxn modelId="{13645C8E-A5BB-4777-A8BE-6D9C22103568}" type="presOf" srcId="{A2FA21E5-C291-440D-9D50-CD850B069C77}" destId="{470C443B-ED0B-4034-A7B5-E81EC7325CD7}" srcOrd="0" destOrd="0" presId="urn:microsoft.com/office/officeart/2005/8/layout/vList2"/>
    <dgm:cxn modelId="{DE77AC9B-B49E-4B30-91A1-D661D271A8AC}" type="presOf" srcId="{FA8C0BCE-BBF5-4C6D-AA2A-CBE90436A2DB}" destId="{E75B12F1-2CCB-48B6-8CA2-64D8BC64D847}" srcOrd="0" destOrd="0" presId="urn:microsoft.com/office/officeart/2005/8/layout/vList2"/>
    <dgm:cxn modelId="{5031DD9D-038A-4DD2-B546-D2EE64A6E653}" type="presOf" srcId="{25DD9876-E756-4992-A1E2-183CA95E257A}" destId="{8D2A590C-B298-4B99-8614-A92C3BE6F807}" srcOrd="0" destOrd="0" presId="urn:microsoft.com/office/officeart/2005/8/layout/vList2"/>
    <dgm:cxn modelId="{3EA15DCD-78CF-424A-B845-F06CF0419456}" type="presParOf" srcId="{470C443B-ED0B-4034-A7B5-E81EC7325CD7}" destId="{441A3D82-CF92-482B-B810-90946AAC134C}" srcOrd="0" destOrd="0" presId="urn:microsoft.com/office/officeart/2005/8/layout/vList2"/>
    <dgm:cxn modelId="{F5896502-600F-49A3-ACDE-7A726A8CC49A}" type="presParOf" srcId="{470C443B-ED0B-4034-A7B5-E81EC7325CD7}" destId="{FC2E3B1D-4B6D-4506-A446-99880BA257AC}" srcOrd="1" destOrd="0" presId="urn:microsoft.com/office/officeart/2005/8/layout/vList2"/>
    <dgm:cxn modelId="{EAAB335C-B84A-474E-A65F-F668955065FC}" type="presParOf" srcId="{470C443B-ED0B-4034-A7B5-E81EC7325CD7}" destId="{7A555FA9-7A53-43AE-92E6-7D51455CAEF9}" srcOrd="2" destOrd="0" presId="urn:microsoft.com/office/officeart/2005/8/layout/vList2"/>
    <dgm:cxn modelId="{F53C8B0F-5476-4F87-8B59-697C708D90AB}" type="presParOf" srcId="{470C443B-ED0B-4034-A7B5-E81EC7325CD7}" destId="{364D587F-75BB-4027-B6AB-0AE187B75862}" srcOrd="3" destOrd="0" presId="urn:microsoft.com/office/officeart/2005/8/layout/vList2"/>
    <dgm:cxn modelId="{D30E37F6-C7B9-4915-85A1-43F752012182}" type="presParOf" srcId="{470C443B-ED0B-4034-A7B5-E81EC7325CD7}" destId="{E75B12F1-2CCB-48B6-8CA2-64D8BC64D847}" srcOrd="4" destOrd="0" presId="urn:microsoft.com/office/officeart/2005/8/layout/vList2"/>
    <dgm:cxn modelId="{2AC797C1-868D-4059-ACCC-6FA27F812360}" type="presParOf" srcId="{470C443B-ED0B-4034-A7B5-E81EC7325CD7}" destId="{4D312EEB-3C10-4C67-9DEA-89B7F63BCD96}" srcOrd="5" destOrd="0" presId="urn:microsoft.com/office/officeart/2005/8/layout/vList2"/>
    <dgm:cxn modelId="{36821398-E239-43BC-8E55-A84EA3E200EB}" type="presParOf" srcId="{470C443B-ED0B-4034-A7B5-E81EC7325CD7}" destId="{8D2A590C-B298-4B99-8614-A92C3BE6F8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4E18D-3A0E-42B8-80BC-373565FD6B3D}">
      <dsp:nvSpPr>
        <dsp:cNvPr id="0" name=""/>
        <dsp:cNvSpPr/>
      </dsp:nvSpPr>
      <dsp:spPr>
        <a:xfrm>
          <a:off x="0" y="33173"/>
          <a:ext cx="4838958" cy="2144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FRONTEND LANGUAGE  –    Core Java</a:t>
          </a:r>
        </a:p>
      </dsp:txBody>
      <dsp:txXfrm>
        <a:off x="104691" y="137864"/>
        <a:ext cx="4629576" cy="1935228"/>
      </dsp:txXfrm>
    </dsp:sp>
    <dsp:sp modelId="{CCF39768-3A8D-4F2E-9ABA-CB202F493168}">
      <dsp:nvSpPr>
        <dsp:cNvPr id="0" name=""/>
        <dsp:cNvSpPr/>
      </dsp:nvSpPr>
      <dsp:spPr>
        <a:xfrm>
          <a:off x="0" y="2290103"/>
          <a:ext cx="4838958" cy="2144610"/>
        </a:xfrm>
        <a:prstGeom prst="round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BACKEND LANGUAGE    –     MYSQL(Database)</a:t>
          </a:r>
        </a:p>
      </dsp:txBody>
      <dsp:txXfrm>
        <a:off x="104691" y="2394794"/>
        <a:ext cx="4629576" cy="1935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6AD60-A750-4D69-8A71-10059468C74C}">
      <dsp:nvSpPr>
        <dsp:cNvPr id="0" name=""/>
        <dsp:cNvSpPr/>
      </dsp:nvSpPr>
      <dsp:spPr>
        <a:xfrm>
          <a:off x="0" y="563071"/>
          <a:ext cx="4838958" cy="10313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JDK 8u221</a:t>
          </a:r>
        </a:p>
      </dsp:txBody>
      <dsp:txXfrm>
        <a:off x="50347" y="613418"/>
        <a:ext cx="4738264" cy="930660"/>
      </dsp:txXfrm>
    </dsp:sp>
    <dsp:sp modelId="{85BF4D84-8518-4982-9CB7-A95BEA848AFF}">
      <dsp:nvSpPr>
        <dsp:cNvPr id="0" name=""/>
        <dsp:cNvSpPr/>
      </dsp:nvSpPr>
      <dsp:spPr>
        <a:xfrm>
          <a:off x="0" y="1718266"/>
          <a:ext cx="4838958" cy="1031354"/>
        </a:xfrm>
        <a:prstGeom prst="roundRect">
          <a:avLst/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Eclipse – jee-neon3</a:t>
          </a:r>
        </a:p>
      </dsp:txBody>
      <dsp:txXfrm>
        <a:off x="50347" y="1768613"/>
        <a:ext cx="4738264" cy="930660"/>
      </dsp:txXfrm>
    </dsp:sp>
    <dsp:sp modelId="{119D55D9-7D20-4042-A6E8-89876A2DBAA4}">
      <dsp:nvSpPr>
        <dsp:cNvPr id="0" name=""/>
        <dsp:cNvSpPr/>
      </dsp:nvSpPr>
      <dsp:spPr>
        <a:xfrm>
          <a:off x="0" y="2873460"/>
          <a:ext cx="4838958" cy="1031354"/>
        </a:xfrm>
        <a:prstGeom prst="roundRec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MySQL Workbench</a:t>
          </a:r>
        </a:p>
      </dsp:txBody>
      <dsp:txXfrm>
        <a:off x="50347" y="2923807"/>
        <a:ext cx="4738264" cy="930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A3D82-CF92-482B-B810-90946AAC134C}">
      <dsp:nvSpPr>
        <dsp:cNvPr id="0" name=""/>
        <dsp:cNvSpPr/>
      </dsp:nvSpPr>
      <dsp:spPr>
        <a:xfrm>
          <a:off x="0" y="71214"/>
          <a:ext cx="7404497" cy="879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FUTURE SCOPE :</a:t>
          </a:r>
          <a:endParaRPr lang="en-US" sz="1600" kern="1200"/>
        </a:p>
      </dsp:txBody>
      <dsp:txXfrm>
        <a:off x="42919" y="114133"/>
        <a:ext cx="7318659" cy="793362"/>
      </dsp:txXfrm>
    </dsp:sp>
    <dsp:sp modelId="{7A555FA9-7A53-43AE-92E6-7D51455CAEF9}">
      <dsp:nvSpPr>
        <dsp:cNvPr id="0" name=""/>
        <dsp:cNvSpPr/>
      </dsp:nvSpPr>
      <dsp:spPr>
        <a:xfrm>
          <a:off x="0" y="996494"/>
          <a:ext cx="7404497" cy="879200"/>
        </a:xfrm>
        <a:prstGeom prst="roundRect">
          <a:avLst/>
        </a:prstGeom>
        <a:solidFill>
          <a:schemeClr val="accent2">
            <a:hueOff val="459506"/>
            <a:satOff val="8602"/>
            <a:lumOff val="-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application involve almost all the features of the online management . The future implementation will be online help for students and chatting with website administrator.</a:t>
          </a:r>
          <a:endParaRPr lang="en-US" sz="1400" kern="1200" dirty="0"/>
        </a:p>
      </dsp:txBody>
      <dsp:txXfrm>
        <a:off x="42919" y="1039413"/>
        <a:ext cx="7318659" cy="793362"/>
      </dsp:txXfrm>
    </dsp:sp>
    <dsp:sp modelId="{E75B12F1-2CCB-48B6-8CA2-64D8BC64D847}">
      <dsp:nvSpPr>
        <dsp:cNvPr id="0" name=""/>
        <dsp:cNvSpPr/>
      </dsp:nvSpPr>
      <dsp:spPr>
        <a:xfrm>
          <a:off x="0" y="1921775"/>
          <a:ext cx="7404497" cy="879200"/>
        </a:xfrm>
        <a:prstGeom prst="roundRect">
          <a:avLst/>
        </a:prstGeom>
        <a:solidFill>
          <a:schemeClr val="accent2">
            <a:hueOff val="919011"/>
            <a:satOff val="17205"/>
            <a:lumOff val="-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CONCLUSION :</a:t>
          </a:r>
          <a:endParaRPr lang="en-US" sz="1600" kern="1200"/>
        </a:p>
      </dsp:txBody>
      <dsp:txXfrm>
        <a:off x="42919" y="1964694"/>
        <a:ext cx="7318659" cy="793362"/>
      </dsp:txXfrm>
    </dsp:sp>
    <dsp:sp modelId="{8D2A590C-B298-4B99-8614-A92C3BE6F807}">
      <dsp:nvSpPr>
        <dsp:cNvPr id="0" name=""/>
        <dsp:cNvSpPr/>
      </dsp:nvSpPr>
      <dsp:spPr>
        <a:xfrm>
          <a:off x="0" y="2847055"/>
          <a:ext cx="7404497" cy="879200"/>
        </a:xfrm>
        <a:prstGeom prst="roundRec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project entitled “Online Library Management” is developed using core Java as front end and MYSQL database in back end to computerize the process of online management . This project covers only the basic features required.</a:t>
          </a:r>
        </a:p>
      </dsp:txBody>
      <dsp:txXfrm>
        <a:off x="42919" y="2889974"/>
        <a:ext cx="7318659" cy="79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9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2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65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5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59460B6-0CAD-4F4D-9B23-1FAC80D108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362C46-AF65-457E-BAAF-E06670E1D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992F3A-302F-47CA-BADD-CDE438085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6864FA-1731-4EE6-AC97-3A689D688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639389-5CE5-4E42-90F2-7285AB3A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8BB72-00A6-426D-9D3D-E424019F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260" y="240031"/>
            <a:ext cx="8793480" cy="6377939"/>
          </a:xfrm>
          <a:prstGeom prst="rect">
            <a:avLst/>
          </a:prstGeom>
          <a:solidFill>
            <a:schemeClr val="accent3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0CD3C-3755-4F1C-9BDA-BF4A62A21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0030"/>
            <a:ext cx="5865779" cy="63779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7" y="688255"/>
            <a:ext cx="4683013" cy="5217595"/>
          </a:xfrm>
          <a:noFill/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</a:pPr>
            <a:r>
              <a:rPr lang="en-US" sz="48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ONLINE 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98914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CONCLUSION &amp; FUTURE SCOPE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C84898-EECF-45A6-93D0-0B1E887CD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40629"/>
              </p:ext>
            </p:extLst>
          </p:nvPr>
        </p:nvGraphicFramePr>
        <p:xfrm>
          <a:off x="857250" y="2286000"/>
          <a:ext cx="7404497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86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2C6DBAD6-8CB8-42FF-B0D9-6CE619D4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998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706" y="0"/>
            <a:ext cx="3116294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8462" y="873457"/>
            <a:ext cx="2454782" cy="5222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b="1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096" y="873457"/>
            <a:ext cx="4515593" cy="52225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l" defTabSz="914400">
              <a:buFont typeface="Corbel" pitchFamily="34" charset="0"/>
              <a:buChar char="•"/>
            </a:pPr>
            <a:r>
              <a:rPr lang="en-US" sz="1700" b="1" dirty="0"/>
              <a:t>OBJECTIVE</a:t>
            </a:r>
            <a:r>
              <a:rPr lang="en-US" sz="1700" dirty="0"/>
              <a:t>:</a:t>
            </a:r>
          </a:p>
          <a:p>
            <a:pPr indent="-182880" algn="l" defTabSz="914400">
              <a:buFont typeface="Corbel" pitchFamily="34" charset="0"/>
              <a:buChar char="•"/>
            </a:pPr>
            <a:r>
              <a:rPr lang="en-US" dirty="0"/>
              <a:t>The aim of Library management system project is to </a:t>
            </a:r>
            <a:r>
              <a:rPr lang="en-US" dirty="0" err="1"/>
              <a:t>develope</a:t>
            </a:r>
            <a:r>
              <a:rPr lang="en-US" dirty="0"/>
              <a:t> a computerized system to maintain all the daily work of library.</a:t>
            </a:r>
          </a:p>
          <a:p>
            <a:pPr indent="-182880" algn="l" defTabSz="914400">
              <a:buFont typeface="Corbel" pitchFamily="34" charset="0"/>
              <a:buChar char="•"/>
            </a:pPr>
            <a:r>
              <a:rPr lang="en-US" dirty="0"/>
              <a:t>It has a facility of admin login through which the admin can monitor the whole system.</a:t>
            </a:r>
          </a:p>
          <a:p>
            <a:pPr indent="-182880" algn="l" defTabSz="914400">
              <a:buFont typeface="Corbel" pitchFamily="34" charset="0"/>
              <a:buChar char="•"/>
            </a:pPr>
            <a:r>
              <a:rPr lang="en-US" dirty="0"/>
              <a:t>Admin modules are insert book ,update book , delete book etc.</a:t>
            </a:r>
          </a:p>
          <a:p>
            <a:pPr indent="-182880" algn="l" defTabSz="914400">
              <a:buFont typeface="Corbel" pitchFamily="34" charset="0"/>
              <a:buChar char="•"/>
            </a:pPr>
            <a:r>
              <a:rPr lang="en-US" dirty="0"/>
              <a:t>It has a facility of customer login also.</a:t>
            </a:r>
          </a:p>
          <a:p>
            <a:pPr indent="-182880" algn="l" defTabSz="914400">
              <a:buFont typeface="Corbel" pitchFamily="34" charset="0"/>
              <a:buChar char="•"/>
            </a:pPr>
            <a:r>
              <a:rPr lang="en-US" dirty="0"/>
              <a:t>Customer modules are view list of books, purchase book etc.</a:t>
            </a:r>
          </a:p>
          <a:p>
            <a:pPr indent="-182880" algn="l" defTabSz="914400">
              <a:buFont typeface="Corbel" pitchFamily="34" charset="0"/>
              <a:buChar char="•"/>
            </a:pPr>
            <a:r>
              <a:rPr lang="en-US" dirty="0"/>
              <a:t>Overall, this project is developed to help the library administration , maintain the library in the best way possible and reduce the human efforts.</a:t>
            </a:r>
          </a:p>
        </p:txBody>
      </p:sp>
    </p:spTree>
    <p:extLst>
      <p:ext uri="{BB962C8B-B14F-4D97-AF65-F5344CB8AC3E}">
        <p14:creationId xmlns:p14="http://schemas.microsoft.com/office/powerpoint/2010/main" val="143029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998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706" y="0"/>
            <a:ext cx="3116294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462" y="873457"/>
            <a:ext cx="2454782" cy="5222543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   OF 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096" y="873457"/>
            <a:ext cx="4515593" cy="5222543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INSERT BOOK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DELETE BOOK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UPDATE BOOK</a:t>
            </a:r>
          </a:p>
        </p:txBody>
      </p:sp>
    </p:spTree>
    <p:extLst>
      <p:ext uri="{BB962C8B-B14F-4D97-AF65-F5344CB8AC3E}">
        <p14:creationId xmlns:p14="http://schemas.microsoft.com/office/powerpoint/2010/main" val="308965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998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706" y="0"/>
            <a:ext cx="3116294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462" y="873457"/>
            <a:ext cx="2454782" cy="522254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MODULES OF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096" y="873457"/>
            <a:ext cx="4515593" cy="5222543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VIEW LIST OF BOOK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PURCHASE BOOK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RETURN BOOK</a:t>
            </a:r>
          </a:p>
        </p:txBody>
      </p:sp>
    </p:spTree>
    <p:extLst>
      <p:ext uri="{BB962C8B-B14F-4D97-AF65-F5344CB8AC3E}">
        <p14:creationId xmlns:p14="http://schemas.microsoft.com/office/powerpoint/2010/main" val="25026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8" y="609599"/>
            <a:ext cx="2523284" cy="5606143"/>
          </a:xfrm>
        </p:spPr>
        <p:txBody>
          <a:bodyPr>
            <a:normAutofit/>
          </a:bodyPr>
          <a:lstStyle/>
          <a:p>
            <a:r>
              <a:rPr lang="en-US" sz="2900" b="1">
                <a:latin typeface="Times New Roman" pitchFamily="18" charset="0"/>
                <a:cs typeface="Times New Roman" pitchFamily="18" charset="0"/>
              </a:rPr>
              <a:t>LANGUAGE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304460-945D-4ED6-A585-D0EAEBDF5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951928"/>
              </p:ext>
            </p:extLst>
          </p:nvPr>
        </p:nvGraphicFramePr>
        <p:xfrm>
          <a:off x="3408759" y="1199858"/>
          <a:ext cx="4838958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16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8" y="609599"/>
            <a:ext cx="2523284" cy="5606143"/>
          </a:xfrm>
        </p:spPr>
        <p:txBody>
          <a:bodyPr>
            <a:normAutofit/>
          </a:bodyPr>
          <a:lstStyle/>
          <a:p>
            <a:r>
              <a:rPr lang="en-US" sz="3300">
                <a:latin typeface="Times New Roman" pitchFamily="18" charset="0"/>
                <a:cs typeface="Times New Roman" pitchFamily="18" charset="0"/>
              </a:rPr>
              <a:t>SOFTWARE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CBF593-D4DF-4091-A685-FB6D65B5E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737973"/>
              </p:ext>
            </p:extLst>
          </p:nvPr>
        </p:nvGraphicFramePr>
        <p:xfrm>
          <a:off x="3408759" y="1199858"/>
          <a:ext cx="4838958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6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35907C9-C112-4016-8676-2BE04FDC7242}"/>
              </a:ext>
            </a:extLst>
          </p:cNvPr>
          <p:cNvSpPr/>
          <p:nvPr/>
        </p:nvSpPr>
        <p:spPr>
          <a:xfrm>
            <a:off x="3501735" y="3352799"/>
            <a:ext cx="2454473" cy="9144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Library Management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BDFAE-835D-4791-A9C2-D30D92CDF552}"/>
              </a:ext>
            </a:extLst>
          </p:cNvPr>
          <p:cNvSpPr/>
          <p:nvPr/>
        </p:nvSpPr>
        <p:spPr>
          <a:xfrm rot="10800000" flipH="1" flipV="1">
            <a:off x="3686253" y="1870364"/>
            <a:ext cx="2057400" cy="588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1F3C0-CAA6-4504-9FAE-A56D89906F6B}"/>
              </a:ext>
            </a:extLst>
          </p:cNvPr>
          <p:cNvSpPr/>
          <p:nvPr/>
        </p:nvSpPr>
        <p:spPr>
          <a:xfrm>
            <a:off x="3501736" y="5105400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LOG 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72E2D-C559-4D96-ABFC-F82304258A88}"/>
              </a:ext>
            </a:extLst>
          </p:cNvPr>
          <p:cNvSpPr/>
          <p:nvPr/>
        </p:nvSpPr>
        <p:spPr>
          <a:xfrm>
            <a:off x="1035629" y="2459182"/>
            <a:ext cx="1638300" cy="55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ADD NEW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C9FB5-1ADF-48E8-8E10-EB7CD6003E6C}"/>
              </a:ext>
            </a:extLst>
          </p:cNvPr>
          <p:cNvSpPr/>
          <p:nvPr/>
        </p:nvSpPr>
        <p:spPr>
          <a:xfrm>
            <a:off x="1028700" y="4267200"/>
            <a:ext cx="16383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ISSUE 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C5C0B-8576-46DA-A384-1D8D41FC3B2A}"/>
              </a:ext>
            </a:extLst>
          </p:cNvPr>
          <p:cNvSpPr/>
          <p:nvPr/>
        </p:nvSpPr>
        <p:spPr>
          <a:xfrm>
            <a:off x="6324600" y="2528454"/>
            <a:ext cx="1905000" cy="55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VIEW BOOKS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49528-4FDE-4018-B902-F06D61DCDDFA}"/>
              </a:ext>
            </a:extLst>
          </p:cNvPr>
          <p:cNvSpPr/>
          <p:nvPr/>
        </p:nvSpPr>
        <p:spPr>
          <a:xfrm>
            <a:off x="6383482" y="4197927"/>
            <a:ext cx="2074718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RETURN BOOK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D09209-24AD-452E-A21D-5FE7AB084372}"/>
              </a:ext>
            </a:extLst>
          </p:cNvPr>
          <p:cNvCxnSpPr/>
          <p:nvPr/>
        </p:nvCxnSpPr>
        <p:spPr>
          <a:xfrm>
            <a:off x="4738254" y="2459182"/>
            <a:ext cx="0" cy="8936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0233F0-733D-4D6B-ABBD-A1E14E24993E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673930" y="2736274"/>
            <a:ext cx="1187254" cy="7504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F1C2D-DB5A-46F9-8D3F-33081E0BE2F2}"/>
              </a:ext>
            </a:extLst>
          </p:cNvPr>
          <p:cNvCxnSpPr>
            <a:stCxn id="2" idx="7"/>
          </p:cNvCxnSpPr>
          <p:nvPr/>
        </p:nvCxnSpPr>
        <p:spPr>
          <a:xfrm flipV="1">
            <a:off x="5596759" y="2805546"/>
            <a:ext cx="734768" cy="6811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3B858-ED40-47EE-AE2E-31FE6635DC21}"/>
              </a:ext>
            </a:extLst>
          </p:cNvPr>
          <p:cNvCxnSpPr>
            <a:stCxn id="2" idx="5"/>
            <a:endCxn id="8" idx="1"/>
          </p:cNvCxnSpPr>
          <p:nvPr/>
        </p:nvCxnSpPr>
        <p:spPr>
          <a:xfrm>
            <a:off x="5596759" y="4133289"/>
            <a:ext cx="786723" cy="369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EA2973-1545-4971-9B98-AAF8F9B50D87}"/>
              </a:ext>
            </a:extLst>
          </p:cNvPr>
          <p:cNvCxnSpPr/>
          <p:nvPr/>
        </p:nvCxnSpPr>
        <p:spPr>
          <a:xfrm>
            <a:off x="4759036" y="4263736"/>
            <a:ext cx="0" cy="8416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E10B25-35AD-4586-B11A-4D4BD4DDCFCD}"/>
              </a:ext>
            </a:extLst>
          </p:cNvPr>
          <p:cNvCxnSpPr>
            <a:stCxn id="2" idx="3"/>
          </p:cNvCxnSpPr>
          <p:nvPr/>
        </p:nvCxnSpPr>
        <p:spPr>
          <a:xfrm flipH="1">
            <a:off x="2673930" y="4133289"/>
            <a:ext cx="1187254" cy="4387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E85484-C943-4171-93C7-431531822472}"/>
              </a:ext>
            </a:extLst>
          </p:cNvPr>
          <p:cNvSpPr txBox="1"/>
          <p:nvPr/>
        </p:nvSpPr>
        <p:spPr>
          <a:xfrm>
            <a:off x="780809" y="7352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2104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998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706" y="0"/>
            <a:ext cx="3116294" cy="6858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462" y="873457"/>
            <a:ext cx="2454782" cy="5222543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096" y="873457"/>
            <a:ext cx="4515593" cy="522254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case diagram consist of use cases and actors and shows the interaction between them .The key points are: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main purpose is to show the interaction between the use cases and the actor.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represent the system requirement from user perspective.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use cases are the function that are to be performed in the module.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actor could be the end-user of the system or an external system.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8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9E7461E-D3EF-467C-90B0-A07159CA6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87544F-2A96-4442-9598-104754EE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288961F-689B-486C-86C4-49DA3F389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E2A42E5-92EC-4404-93C4-E129D9F84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D1008E-ADE3-480B-BE00-EE35E5DE7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355" y="243840"/>
            <a:ext cx="879348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C4ABAC2-DD1F-42F1-A5B1-CFFE8C95C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995" y="5323114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485" y="3895344"/>
            <a:ext cx="747522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/>
              <a:t>USE CASE DIAGRAM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838090"/>
            <a:ext cx="5562599" cy="324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0627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193</TotalTime>
  <Words>323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Times New Roman</vt:lpstr>
      <vt:lpstr>Basis</vt:lpstr>
      <vt:lpstr>ONLINE LIBRARY MANAGEMENT SYSTEM</vt:lpstr>
      <vt:lpstr>ABSTRACT</vt:lpstr>
      <vt:lpstr>MODULES   OF  ADMIN</vt:lpstr>
      <vt:lpstr>MODULES OF CUSTOMER</vt:lpstr>
      <vt:lpstr>LANGUAGE USED</vt:lpstr>
      <vt:lpstr>SOFTWARE USED</vt:lpstr>
      <vt:lpstr>PowerPoint Presentation</vt:lpstr>
      <vt:lpstr>USE CASE DIAGRAM</vt:lpstr>
      <vt:lpstr>USE CASE DIAGRAM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 MANAGEMENT SYSTEM</dc:title>
  <dc:creator>user</dc:creator>
  <cp:lastModifiedBy>Siddhesh Powar</cp:lastModifiedBy>
  <cp:revision>16</cp:revision>
  <dcterms:created xsi:type="dcterms:W3CDTF">2022-01-10T23:15:08Z</dcterms:created>
  <dcterms:modified xsi:type="dcterms:W3CDTF">2022-01-10T15:33:28Z</dcterms:modified>
</cp:coreProperties>
</file>