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3" r:id="rId9"/>
    <p:sldId id="265" r:id="rId10"/>
    <p:sldId id="266" r:id="rId11"/>
    <p:sldId id="269" r:id="rId12"/>
    <p:sldId id="267" r:id="rId13"/>
    <p:sldId id="270" r:id="rId14"/>
    <p:sldId id="272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374F2-96C9-4575-98E2-05895711DC95}" v="12" dt="2025-04-15T19:09:44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lamati Aakanksha" userId="92bcdf79-2471-47cb-82fe-75018331bd74" providerId="ADAL" clId="{D8C374F2-96C9-4575-98E2-05895711DC95}"/>
    <pc:docChg chg="custSel modSld">
      <pc:chgData name="Nalamati Aakanksha" userId="92bcdf79-2471-47cb-82fe-75018331bd74" providerId="ADAL" clId="{D8C374F2-96C9-4575-98E2-05895711DC95}" dt="2025-04-15T19:09:44.806" v="37" actId="20577"/>
      <pc:docMkLst>
        <pc:docMk/>
      </pc:docMkLst>
      <pc:sldChg chg="addSp delSp modSp mod">
        <pc:chgData name="Nalamati Aakanksha" userId="92bcdf79-2471-47cb-82fe-75018331bd74" providerId="ADAL" clId="{D8C374F2-96C9-4575-98E2-05895711DC95}" dt="2025-04-15T18:32:46.974" v="8" actId="1076"/>
        <pc:sldMkLst>
          <pc:docMk/>
          <pc:sldMk cId="505685045" sldId="259"/>
        </pc:sldMkLst>
        <pc:spChg chg="add del mod">
          <ac:chgData name="Nalamati Aakanksha" userId="92bcdf79-2471-47cb-82fe-75018331bd74" providerId="ADAL" clId="{D8C374F2-96C9-4575-98E2-05895711DC95}" dt="2025-04-15T18:32:28.039" v="2" actId="478"/>
          <ac:spMkLst>
            <pc:docMk/>
            <pc:sldMk cId="505685045" sldId="259"/>
            <ac:spMk id="6" creationId="{9FDCF5E3-7604-6D51-C59A-19A1F89DABB6}"/>
          </ac:spMkLst>
        </pc:spChg>
        <pc:picChg chg="add mod">
          <ac:chgData name="Nalamati Aakanksha" userId="92bcdf79-2471-47cb-82fe-75018331bd74" providerId="ADAL" clId="{D8C374F2-96C9-4575-98E2-05895711DC95}" dt="2025-04-15T18:32:46.974" v="8" actId="1076"/>
          <ac:picMkLst>
            <pc:docMk/>
            <pc:sldMk cId="505685045" sldId="259"/>
            <ac:picMk id="4" creationId="{C432AC9A-97C3-E527-FC40-F637C7B2A079}"/>
          </ac:picMkLst>
        </pc:picChg>
        <pc:picChg chg="del">
          <ac:chgData name="Nalamati Aakanksha" userId="92bcdf79-2471-47cb-82fe-75018331bd74" providerId="ADAL" clId="{D8C374F2-96C9-4575-98E2-05895711DC95}" dt="2025-04-15T18:32:20.637" v="1" actId="478"/>
          <ac:picMkLst>
            <pc:docMk/>
            <pc:sldMk cId="505685045" sldId="259"/>
            <ac:picMk id="8" creationId="{98DDCB4D-4B9B-7727-E7E8-C5B5F210C42C}"/>
          </ac:picMkLst>
        </pc:picChg>
      </pc:sldChg>
      <pc:sldChg chg="addSp delSp modSp mod">
        <pc:chgData name="Nalamati Aakanksha" userId="92bcdf79-2471-47cb-82fe-75018331bd74" providerId="ADAL" clId="{D8C374F2-96C9-4575-98E2-05895711DC95}" dt="2025-04-15T18:35:16.999" v="14" actId="1076"/>
        <pc:sldMkLst>
          <pc:docMk/>
          <pc:sldMk cId="1519849196" sldId="265"/>
        </pc:sldMkLst>
        <pc:picChg chg="add mod">
          <ac:chgData name="Nalamati Aakanksha" userId="92bcdf79-2471-47cb-82fe-75018331bd74" providerId="ADAL" clId="{D8C374F2-96C9-4575-98E2-05895711DC95}" dt="2025-04-15T18:35:16.999" v="14" actId="1076"/>
          <ac:picMkLst>
            <pc:docMk/>
            <pc:sldMk cId="1519849196" sldId="265"/>
            <ac:picMk id="4" creationId="{6D743E85-C84B-4B81-A9A4-1789D608BF5B}"/>
          </ac:picMkLst>
        </pc:picChg>
        <pc:picChg chg="del">
          <ac:chgData name="Nalamati Aakanksha" userId="92bcdf79-2471-47cb-82fe-75018331bd74" providerId="ADAL" clId="{D8C374F2-96C9-4575-98E2-05895711DC95}" dt="2025-04-15T18:35:08.471" v="9" actId="478"/>
          <ac:picMkLst>
            <pc:docMk/>
            <pc:sldMk cId="1519849196" sldId="265"/>
            <ac:picMk id="5" creationId="{5662F614-4AE3-E72D-3F81-321B5712E2DB}"/>
          </ac:picMkLst>
        </pc:picChg>
      </pc:sldChg>
      <pc:sldChg chg="addSp delSp modSp mod">
        <pc:chgData name="Nalamati Aakanksha" userId="92bcdf79-2471-47cb-82fe-75018331bd74" providerId="ADAL" clId="{D8C374F2-96C9-4575-98E2-05895711DC95}" dt="2025-04-15T18:40:05.628" v="20" actId="1076"/>
        <pc:sldMkLst>
          <pc:docMk/>
          <pc:sldMk cId="3851326052" sldId="267"/>
        </pc:sldMkLst>
        <pc:spChg chg="add del mod">
          <ac:chgData name="Nalamati Aakanksha" userId="92bcdf79-2471-47cb-82fe-75018331bd74" providerId="ADAL" clId="{D8C374F2-96C9-4575-98E2-05895711DC95}" dt="2025-04-15T18:39:55.446" v="16" actId="22"/>
          <ac:spMkLst>
            <pc:docMk/>
            <pc:sldMk cId="3851326052" sldId="267"/>
            <ac:spMk id="4" creationId="{58209CEC-1F09-C34E-67D8-C428ABA9A78B}"/>
          </ac:spMkLst>
        </pc:spChg>
        <pc:picChg chg="del">
          <ac:chgData name="Nalamati Aakanksha" userId="92bcdf79-2471-47cb-82fe-75018331bd74" providerId="ADAL" clId="{D8C374F2-96C9-4575-98E2-05895711DC95}" dt="2025-04-15T18:39:50.762" v="15" actId="478"/>
          <ac:picMkLst>
            <pc:docMk/>
            <pc:sldMk cId="3851326052" sldId="267"/>
            <ac:picMk id="5" creationId="{77C03C59-8FFA-CF9D-24FC-303FD5CE6F47}"/>
          </ac:picMkLst>
        </pc:picChg>
        <pc:picChg chg="add mod ord">
          <ac:chgData name="Nalamati Aakanksha" userId="92bcdf79-2471-47cb-82fe-75018331bd74" providerId="ADAL" clId="{D8C374F2-96C9-4575-98E2-05895711DC95}" dt="2025-04-15T18:40:05.628" v="20" actId="1076"/>
          <ac:picMkLst>
            <pc:docMk/>
            <pc:sldMk cId="3851326052" sldId="267"/>
            <ac:picMk id="7" creationId="{997221DE-A8B4-6415-EC78-BC907B84273A}"/>
          </ac:picMkLst>
        </pc:picChg>
      </pc:sldChg>
      <pc:sldChg chg="addSp delSp modSp mod">
        <pc:chgData name="Nalamati Aakanksha" userId="92bcdf79-2471-47cb-82fe-75018331bd74" providerId="ADAL" clId="{D8C374F2-96C9-4575-98E2-05895711DC95}" dt="2025-04-15T18:41:37.546" v="28" actId="1076"/>
        <pc:sldMkLst>
          <pc:docMk/>
          <pc:sldMk cId="2523350084" sldId="269"/>
        </pc:sldMkLst>
        <pc:spChg chg="add del mod">
          <ac:chgData name="Nalamati Aakanksha" userId="92bcdf79-2471-47cb-82fe-75018331bd74" providerId="ADAL" clId="{D8C374F2-96C9-4575-98E2-05895711DC95}" dt="2025-04-15T18:41:21.902" v="23" actId="478"/>
          <ac:spMkLst>
            <pc:docMk/>
            <pc:sldMk cId="2523350084" sldId="269"/>
            <ac:spMk id="4" creationId="{3A1D567C-2418-398B-574E-0E239F19BD99}"/>
          </ac:spMkLst>
        </pc:spChg>
        <pc:picChg chg="del">
          <ac:chgData name="Nalamati Aakanksha" userId="92bcdf79-2471-47cb-82fe-75018331bd74" providerId="ADAL" clId="{D8C374F2-96C9-4575-98E2-05895711DC95}" dt="2025-04-15T18:41:15.767" v="21" actId="478"/>
          <ac:picMkLst>
            <pc:docMk/>
            <pc:sldMk cId="2523350084" sldId="269"/>
            <ac:picMk id="5" creationId="{81AF9DC1-9AE6-0F17-B57F-BF7312533589}"/>
          </ac:picMkLst>
        </pc:picChg>
        <pc:picChg chg="add mod">
          <ac:chgData name="Nalamati Aakanksha" userId="92bcdf79-2471-47cb-82fe-75018331bd74" providerId="ADAL" clId="{D8C374F2-96C9-4575-98E2-05895711DC95}" dt="2025-04-15T18:41:37.546" v="28" actId="1076"/>
          <ac:picMkLst>
            <pc:docMk/>
            <pc:sldMk cId="2523350084" sldId="269"/>
            <ac:picMk id="7" creationId="{A22B2C3E-B81B-A78E-B7B3-170EB4661D4D}"/>
          </ac:picMkLst>
        </pc:picChg>
      </pc:sldChg>
      <pc:sldChg chg="modSp">
        <pc:chgData name="Nalamati Aakanksha" userId="92bcdf79-2471-47cb-82fe-75018331bd74" providerId="ADAL" clId="{D8C374F2-96C9-4575-98E2-05895711DC95}" dt="2025-04-15T19:09:44.806" v="37" actId="20577"/>
        <pc:sldMkLst>
          <pc:docMk/>
          <pc:sldMk cId="1771794852" sldId="271"/>
        </pc:sldMkLst>
        <pc:graphicFrameChg chg="mod">
          <ac:chgData name="Nalamati Aakanksha" userId="92bcdf79-2471-47cb-82fe-75018331bd74" providerId="ADAL" clId="{D8C374F2-96C9-4575-98E2-05895711DC95}" dt="2025-04-15T19:09:44.806" v="37" actId="20577"/>
          <ac:graphicFrameMkLst>
            <pc:docMk/>
            <pc:sldMk cId="1771794852" sldId="271"/>
            <ac:graphicFrameMk id="5" creationId="{43840562-C937-A8DB-55B1-69E408189D64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D11C1-2C9F-4841-991A-5A268C9512FA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AA4FE0-7D39-4A60-B99D-54D6A0905C9C}">
      <dgm:prSet/>
      <dgm:spPr/>
      <dgm:t>
        <a:bodyPr/>
        <a:lstStyle/>
        <a:p>
          <a:r>
            <a:rPr lang="en-US" b="0" i="0"/>
            <a:t>Security: Legacy systems store passwords insecurely, leading to breaches.</a:t>
          </a:r>
          <a:endParaRPr lang="en-US"/>
        </a:p>
      </dgm:t>
    </dgm:pt>
    <dgm:pt modelId="{A58A76AF-3592-46CC-882C-6A1B18E2C222}" type="parTrans" cxnId="{138DE7D2-FA74-4293-9371-25BB068CB081}">
      <dgm:prSet/>
      <dgm:spPr/>
      <dgm:t>
        <a:bodyPr/>
        <a:lstStyle/>
        <a:p>
          <a:endParaRPr lang="en-US"/>
        </a:p>
      </dgm:t>
    </dgm:pt>
    <dgm:pt modelId="{B7F8E681-2402-46D4-AE55-EE21B8D4A1EC}" type="sibTrans" cxnId="{138DE7D2-FA74-4293-9371-25BB068CB081}">
      <dgm:prSet/>
      <dgm:spPr/>
      <dgm:t>
        <a:bodyPr/>
        <a:lstStyle/>
        <a:p>
          <a:endParaRPr lang="en-US"/>
        </a:p>
      </dgm:t>
    </dgm:pt>
    <dgm:pt modelId="{9CE6A76D-8B5C-47F6-B92E-08004D72DD05}">
      <dgm:prSet/>
      <dgm:spPr/>
      <dgm:t>
        <a:bodyPr/>
        <a:lstStyle/>
        <a:p>
          <a:r>
            <a:rPr lang="en-US" b="0" i="0"/>
            <a:t>Scalability: On-premises servers can’t handle traffic spikes.</a:t>
          </a:r>
          <a:endParaRPr lang="en-US"/>
        </a:p>
      </dgm:t>
    </dgm:pt>
    <dgm:pt modelId="{6CDB84ED-929B-43B8-82B6-D842D02FC194}" type="parTrans" cxnId="{4C574A6F-F22D-45B2-BE6D-D5B7A313CB9F}">
      <dgm:prSet/>
      <dgm:spPr/>
      <dgm:t>
        <a:bodyPr/>
        <a:lstStyle/>
        <a:p>
          <a:endParaRPr lang="en-US"/>
        </a:p>
      </dgm:t>
    </dgm:pt>
    <dgm:pt modelId="{4A12D7C4-4865-4F25-B40F-7A2E604C0176}" type="sibTrans" cxnId="{4C574A6F-F22D-45B2-BE6D-D5B7A313CB9F}">
      <dgm:prSet/>
      <dgm:spPr/>
      <dgm:t>
        <a:bodyPr/>
        <a:lstStyle/>
        <a:p>
          <a:endParaRPr lang="en-US"/>
        </a:p>
      </dgm:t>
    </dgm:pt>
    <dgm:pt modelId="{C86699DF-7DE7-4741-A899-2F4F142865E3}">
      <dgm:prSet/>
      <dgm:spPr/>
      <dgm:t>
        <a:bodyPr/>
        <a:lstStyle/>
        <a:p>
          <a:r>
            <a:rPr lang="en-US" b="0" i="0"/>
            <a:t>Cost: Fixed infrastructure wastes resources during off-peak times.</a:t>
          </a:r>
          <a:endParaRPr lang="en-US"/>
        </a:p>
      </dgm:t>
    </dgm:pt>
    <dgm:pt modelId="{3EA39F92-EFF6-454E-A38D-9FFE129E29EA}" type="parTrans" cxnId="{A4A85482-9C03-4A60-8D73-4C0B42C72166}">
      <dgm:prSet/>
      <dgm:spPr/>
      <dgm:t>
        <a:bodyPr/>
        <a:lstStyle/>
        <a:p>
          <a:endParaRPr lang="en-US"/>
        </a:p>
      </dgm:t>
    </dgm:pt>
    <dgm:pt modelId="{DA3D3394-71A2-43BB-A345-32AB75BAF174}" type="sibTrans" cxnId="{A4A85482-9C03-4A60-8D73-4C0B42C72166}">
      <dgm:prSet/>
      <dgm:spPr/>
      <dgm:t>
        <a:bodyPr/>
        <a:lstStyle/>
        <a:p>
          <a:endParaRPr lang="en-US"/>
        </a:p>
      </dgm:t>
    </dgm:pt>
    <dgm:pt modelId="{B44DF812-B2A8-4FD6-9E7E-929C1E1432C3}">
      <dgm:prSet/>
      <dgm:spPr/>
      <dgm:t>
        <a:bodyPr/>
        <a:lstStyle/>
        <a:p>
          <a:r>
            <a:rPr lang="en-US" b="0" i="0"/>
            <a:t>Resource Management: Manual scaling increases operational overhead.</a:t>
          </a:r>
          <a:endParaRPr lang="en-US"/>
        </a:p>
      </dgm:t>
    </dgm:pt>
    <dgm:pt modelId="{548D16B3-7CED-4A92-A6FE-6962F8A12703}" type="parTrans" cxnId="{F8CA8D94-EFC2-4793-A05C-D2F6907B9103}">
      <dgm:prSet/>
      <dgm:spPr/>
      <dgm:t>
        <a:bodyPr/>
        <a:lstStyle/>
        <a:p>
          <a:endParaRPr lang="en-US"/>
        </a:p>
      </dgm:t>
    </dgm:pt>
    <dgm:pt modelId="{61B47A95-2CBD-44AB-9FF3-F01953B8CE33}" type="sibTrans" cxnId="{F8CA8D94-EFC2-4793-A05C-D2F6907B9103}">
      <dgm:prSet/>
      <dgm:spPr/>
      <dgm:t>
        <a:bodyPr/>
        <a:lstStyle/>
        <a:p>
          <a:endParaRPr lang="en-US"/>
        </a:p>
      </dgm:t>
    </dgm:pt>
    <dgm:pt modelId="{DC24BB13-29A7-4707-A673-C5A2FEF1E176}">
      <dgm:prSet/>
      <dgm:spPr/>
      <dgm:t>
        <a:bodyPr/>
        <a:lstStyle/>
        <a:p>
          <a:r>
            <a:rPr lang="en-US" b="0" i="0"/>
            <a:t>Cloud Relevance: GCP offers managed security, auto-scaling, and pay-as-you-go pricing.</a:t>
          </a:r>
          <a:endParaRPr lang="en-US"/>
        </a:p>
      </dgm:t>
    </dgm:pt>
    <dgm:pt modelId="{6EDA1000-3AA7-4CC1-974A-C4526D7DFFDF}" type="parTrans" cxnId="{35FFB5AE-27E0-4154-8086-A1FA9F17E520}">
      <dgm:prSet/>
      <dgm:spPr/>
      <dgm:t>
        <a:bodyPr/>
        <a:lstStyle/>
        <a:p>
          <a:endParaRPr lang="en-US"/>
        </a:p>
      </dgm:t>
    </dgm:pt>
    <dgm:pt modelId="{834D034B-CA22-4DD1-9786-FF84281EFEFC}" type="sibTrans" cxnId="{35FFB5AE-27E0-4154-8086-A1FA9F17E520}">
      <dgm:prSet/>
      <dgm:spPr/>
      <dgm:t>
        <a:bodyPr/>
        <a:lstStyle/>
        <a:p>
          <a:endParaRPr lang="en-US"/>
        </a:p>
      </dgm:t>
    </dgm:pt>
    <dgm:pt modelId="{03B57B21-DC32-4EFE-A450-904F08C4D115}" type="pres">
      <dgm:prSet presAssocID="{0C5D11C1-2C9F-4841-991A-5A268C9512FA}" presName="outerComposite" presStyleCnt="0">
        <dgm:presLayoutVars>
          <dgm:chMax val="5"/>
          <dgm:dir/>
          <dgm:resizeHandles val="exact"/>
        </dgm:presLayoutVars>
      </dgm:prSet>
      <dgm:spPr/>
    </dgm:pt>
    <dgm:pt modelId="{6BFD2EAA-D1E0-4177-B3AD-D7312BEC82EE}" type="pres">
      <dgm:prSet presAssocID="{0C5D11C1-2C9F-4841-991A-5A268C9512FA}" presName="dummyMaxCanvas" presStyleCnt="0">
        <dgm:presLayoutVars/>
      </dgm:prSet>
      <dgm:spPr/>
    </dgm:pt>
    <dgm:pt modelId="{92E260D6-5C20-44A1-85C3-5A8B837E375E}" type="pres">
      <dgm:prSet presAssocID="{0C5D11C1-2C9F-4841-991A-5A268C9512FA}" presName="FiveNodes_1" presStyleLbl="node1" presStyleIdx="0" presStyleCnt="5">
        <dgm:presLayoutVars>
          <dgm:bulletEnabled val="1"/>
        </dgm:presLayoutVars>
      </dgm:prSet>
      <dgm:spPr/>
    </dgm:pt>
    <dgm:pt modelId="{03BA2ABF-6364-4B5A-84EA-A554E65C2BC0}" type="pres">
      <dgm:prSet presAssocID="{0C5D11C1-2C9F-4841-991A-5A268C9512FA}" presName="FiveNodes_2" presStyleLbl="node1" presStyleIdx="1" presStyleCnt="5">
        <dgm:presLayoutVars>
          <dgm:bulletEnabled val="1"/>
        </dgm:presLayoutVars>
      </dgm:prSet>
      <dgm:spPr/>
    </dgm:pt>
    <dgm:pt modelId="{47832796-D2DE-44E0-91B0-1B690FF8AFE4}" type="pres">
      <dgm:prSet presAssocID="{0C5D11C1-2C9F-4841-991A-5A268C9512FA}" presName="FiveNodes_3" presStyleLbl="node1" presStyleIdx="2" presStyleCnt="5">
        <dgm:presLayoutVars>
          <dgm:bulletEnabled val="1"/>
        </dgm:presLayoutVars>
      </dgm:prSet>
      <dgm:spPr/>
    </dgm:pt>
    <dgm:pt modelId="{2C69C0E9-F085-4366-8253-F63BE0FA9BB9}" type="pres">
      <dgm:prSet presAssocID="{0C5D11C1-2C9F-4841-991A-5A268C9512FA}" presName="FiveNodes_4" presStyleLbl="node1" presStyleIdx="3" presStyleCnt="5">
        <dgm:presLayoutVars>
          <dgm:bulletEnabled val="1"/>
        </dgm:presLayoutVars>
      </dgm:prSet>
      <dgm:spPr/>
    </dgm:pt>
    <dgm:pt modelId="{8BB86F98-A6B0-42BE-91C1-9FDB14538FDD}" type="pres">
      <dgm:prSet presAssocID="{0C5D11C1-2C9F-4841-991A-5A268C9512FA}" presName="FiveNodes_5" presStyleLbl="node1" presStyleIdx="4" presStyleCnt="5">
        <dgm:presLayoutVars>
          <dgm:bulletEnabled val="1"/>
        </dgm:presLayoutVars>
      </dgm:prSet>
      <dgm:spPr/>
    </dgm:pt>
    <dgm:pt modelId="{EDD69E04-2967-4BE0-A96A-6EE580FA221F}" type="pres">
      <dgm:prSet presAssocID="{0C5D11C1-2C9F-4841-991A-5A268C9512FA}" presName="FiveConn_1-2" presStyleLbl="fgAccFollowNode1" presStyleIdx="0" presStyleCnt="4">
        <dgm:presLayoutVars>
          <dgm:bulletEnabled val="1"/>
        </dgm:presLayoutVars>
      </dgm:prSet>
      <dgm:spPr/>
    </dgm:pt>
    <dgm:pt modelId="{396C332E-F5F4-4AA9-A7F7-095FAE6E6A18}" type="pres">
      <dgm:prSet presAssocID="{0C5D11C1-2C9F-4841-991A-5A268C9512FA}" presName="FiveConn_2-3" presStyleLbl="fgAccFollowNode1" presStyleIdx="1" presStyleCnt="4">
        <dgm:presLayoutVars>
          <dgm:bulletEnabled val="1"/>
        </dgm:presLayoutVars>
      </dgm:prSet>
      <dgm:spPr/>
    </dgm:pt>
    <dgm:pt modelId="{8BE4D885-F489-484B-AA78-FB3F84F70FF6}" type="pres">
      <dgm:prSet presAssocID="{0C5D11C1-2C9F-4841-991A-5A268C9512FA}" presName="FiveConn_3-4" presStyleLbl="fgAccFollowNode1" presStyleIdx="2" presStyleCnt="4">
        <dgm:presLayoutVars>
          <dgm:bulletEnabled val="1"/>
        </dgm:presLayoutVars>
      </dgm:prSet>
      <dgm:spPr/>
    </dgm:pt>
    <dgm:pt modelId="{36F7A5B7-56B6-4C04-87BF-EA495CBE44A1}" type="pres">
      <dgm:prSet presAssocID="{0C5D11C1-2C9F-4841-991A-5A268C9512FA}" presName="FiveConn_4-5" presStyleLbl="fgAccFollowNode1" presStyleIdx="3" presStyleCnt="4">
        <dgm:presLayoutVars>
          <dgm:bulletEnabled val="1"/>
        </dgm:presLayoutVars>
      </dgm:prSet>
      <dgm:spPr/>
    </dgm:pt>
    <dgm:pt modelId="{5C2DC971-25AC-43E4-9C27-5FF597688EF4}" type="pres">
      <dgm:prSet presAssocID="{0C5D11C1-2C9F-4841-991A-5A268C9512FA}" presName="FiveNodes_1_text" presStyleLbl="node1" presStyleIdx="4" presStyleCnt="5">
        <dgm:presLayoutVars>
          <dgm:bulletEnabled val="1"/>
        </dgm:presLayoutVars>
      </dgm:prSet>
      <dgm:spPr/>
    </dgm:pt>
    <dgm:pt modelId="{C777C2D1-51A6-4018-A9A0-3DE5445739B6}" type="pres">
      <dgm:prSet presAssocID="{0C5D11C1-2C9F-4841-991A-5A268C9512FA}" presName="FiveNodes_2_text" presStyleLbl="node1" presStyleIdx="4" presStyleCnt="5">
        <dgm:presLayoutVars>
          <dgm:bulletEnabled val="1"/>
        </dgm:presLayoutVars>
      </dgm:prSet>
      <dgm:spPr/>
    </dgm:pt>
    <dgm:pt modelId="{28681084-F35A-496D-90C7-64DBE1ACCBFF}" type="pres">
      <dgm:prSet presAssocID="{0C5D11C1-2C9F-4841-991A-5A268C9512FA}" presName="FiveNodes_3_text" presStyleLbl="node1" presStyleIdx="4" presStyleCnt="5">
        <dgm:presLayoutVars>
          <dgm:bulletEnabled val="1"/>
        </dgm:presLayoutVars>
      </dgm:prSet>
      <dgm:spPr/>
    </dgm:pt>
    <dgm:pt modelId="{18B68410-9172-402F-82DF-C982598B32F8}" type="pres">
      <dgm:prSet presAssocID="{0C5D11C1-2C9F-4841-991A-5A268C9512FA}" presName="FiveNodes_4_text" presStyleLbl="node1" presStyleIdx="4" presStyleCnt="5">
        <dgm:presLayoutVars>
          <dgm:bulletEnabled val="1"/>
        </dgm:presLayoutVars>
      </dgm:prSet>
      <dgm:spPr/>
    </dgm:pt>
    <dgm:pt modelId="{4D249C83-399A-446D-AF34-2E2FE10CEDA9}" type="pres">
      <dgm:prSet presAssocID="{0C5D11C1-2C9F-4841-991A-5A268C9512F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51ACB08-5097-4EEA-ADC0-DC77F1E1B305}" type="presOf" srcId="{B7F8E681-2402-46D4-AE55-EE21B8D4A1EC}" destId="{EDD69E04-2967-4BE0-A96A-6EE580FA221F}" srcOrd="0" destOrd="0" presId="urn:microsoft.com/office/officeart/2005/8/layout/vProcess5"/>
    <dgm:cxn modelId="{25DF3C26-F11D-4AAF-8343-EB8AC5276842}" type="presOf" srcId="{C86699DF-7DE7-4741-A899-2F4F142865E3}" destId="{28681084-F35A-496D-90C7-64DBE1ACCBFF}" srcOrd="1" destOrd="0" presId="urn:microsoft.com/office/officeart/2005/8/layout/vProcess5"/>
    <dgm:cxn modelId="{6CA0A53C-E635-4053-92E6-3AA7614D4F0A}" type="presOf" srcId="{4A12D7C4-4865-4F25-B40F-7A2E604C0176}" destId="{396C332E-F5F4-4AA9-A7F7-095FAE6E6A18}" srcOrd="0" destOrd="0" presId="urn:microsoft.com/office/officeart/2005/8/layout/vProcess5"/>
    <dgm:cxn modelId="{6789785F-DB9B-4BB7-85CD-50805E498BAF}" type="presOf" srcId="{DA3D3394-71A2-43BB-A345-32AB75BAF174}" destId="{8BE4D885-F489-484B-AA78-FB3F84F70FF6}" srcOrd="0" destOrd="0" presId="urn:microsoft.com/office/officeart/2005/8/layout/vProcess5"/>
    <dgm:cxn modelId="{B238286E-DCC0-4C33-9BFB-2E7FAAC2FFC0}" type="presOf" srcId="{61B47A95-2CBD-44AB-9FF3-F01953B8CE33}" destId="{36F7A5B7-56B6-4C04-87BF-EA495CBE44A1}" srcOrd="0" destOrd="0" presId="urn:microsoft.com/office/officeart/2005/8/layout/vProcess5"/>
    <dgm:cxn modelId="{4C574A6F-F22D-45B2-BE6D-D5B7A313CB9F}" srcId="{0C5D11C1-2C9F-4841-991A-5A268C9512FA}" destId="{9CE6A76D-8B5C-47F6-B92E-08004D72DD05}" srcOrd="1" destOrd="0" parTransId="{6CDB84ED-929B-43B8-82B6-D842D02FC194}" sibTransId="{4A12D7C4-4865-4F25-B40F-7A2E604C0176}"/>
    <dgm:cxn modelId="{24985E73-06EC-4D4C-98E8-47A8BA81F356}" type="presOf" srcId="{DBAA4FE0-7D39-4A60-B99D-54D6A0905C9C}" destId="{92E260D6-5C20-44A1-85C3-5A8B837E375E}" srcOrd="0" destOrd="0" presId="urn:microsoft.com/office/officeart/2005/8/layout/vProcess5"/>
    <dgm:cxn modelId="{BCE7FC7D-29B0-4412-92C9-F12FE0FA12EF}" type="presOf" srcId="{DBAA4FE0-7D39-4A60-B99D-54D6A0905C9C}" destId="{5C2DC971-25AC-43E4-9C27-5FF597688EF4}" srcOrd="1" destOrd="0" presId="urn:microsoft.com/office/officeart/2005/8/layout/vProcess5"/>
    <dgm:cxn modelId="{A4A85482-9C03-4A60-8D73-4C0B42C72166}" srcId="{0C5D11C1-2C9F-4841-991A-5A268C9512FA}" destId="{C86699DF-7DE7-4741-A899-2F4F142865E3}" srcOrd="2" destOrd="0" parTransId="{3EA39F92-EFF6-454E-A38D-9FFE129E29EA}" sibTransId="{DA3D3394-71A2-43BB-A345-32AB75BAF174}"/>
    <dgm:cxn modelId="{FC5A048A-8C76-401F-9A95-D9F73A404C0C}" type="presOf" srcId="{DC24BB13-29A7-4707-A673-C5A2FEF1E176}" destId="{4D249C83-399A-446D-AF34-2E2FE10CEDA9}" srcOrd="1" destOrd="0" presId="urn:microsoft.com/office/officeart/2005/8/layout/vProcess5"/>
    <dgm:cxn modelId="{24483793-5C6A-4DCD-84E8-4FDAFA7F779E}" type="presOf" srcId="{B44DF812-B2A8-4FD6-9E7E-929C1E1432C3}" destId="{18B68410-9172-402F-82DF-C982598B32F8}" srcOrd="1" destOrd="0" presId="urn:microsoft.com/office/officeart/2005/8/layout/vProcess5"/>
    <dgm:cxn modelId="{F8CA8D94-EFC2-4793-A05C-D2F6907B9103}" srcId="{0C5D11C1-2C9F-4841-991A-5A268C9512FA}" destId="{B44DF812-B2A8-4FD6-9E7E-929C1E1432C3}" srcOrd="3" destOrd="0" parTransId="{548D16B3-7CED-4A92-A6FE-6962F8A12703}" sibTransId="{61B47A95-2CBD-44AB-9FF3-F01953B8CE33}"/>
    <dgm:cxn modelId="{FA7F3C9C-76DC-4747-AC10-FABAE9354492}" type="presOf" srcId="{9CE6A76D-8B5C-47F6-B92E-08004D72DD05}" destId="{03BA2ABF-6364-4B5A-84EA-A554E65C2BC0}" srcOrd="0" destOrd="0" presId="urn:microsoft.com/office/officeart/2005/8/layout/vProcess5"/>
    <dgm:cxn modelId="{35FFB5AE-27E0-4154-8086-A1FA9F17E520}" srcId="{0C5D11C1-2C9F-4841-991A-5A268C9512FA}" destId="{DC24BB13-29A7-4707-A673-C5A2FEF1E176}" srcOrd="4" destOrd="0" parTransId="{6EDA1000-3AA7-4CC1-974A-C4526D7DFFDF}" sibTransId="{834D034B-CA22-4DD1-9786-FF84281EFEFC}"/>
    <dgm:cxn modelId="{A78F04B7-2F38-410D-9FB8-03B884B935F2}" type="presOf" srcId="{C86699DF-7DE7-4741-A899-2F4F142865E3}" destId="{47832796-D2DE-44E0-91B0-1B690FF8AFE4}" srcOrd="0" destOrd="0" presId="urn:microsoft.com/office/officeart/2005/8/layout/vProcess5"/>
    <dgm:cxn modelId="{138DE7D2-FA74-4293-9371-25BB068CB081}" srcId="{0C5D11C1-2C9F-4841-991A-5A268C9512FA}" destId="{DBAA4FE0-7D39-4A60-B99D-54D6A0905C9C}" srcOrd="0" destOrd="0" parTransId="{A58A76AF-3592-46CC-882C-6A1B18E2C222}" sibTransId="{B7F8E681-2402-46D4-AE55-EE21B8D4A1EC}"/>
    <dgm:cxn modelId="{BD483CD6-00D1-4E2A-AC7F-51A01383BA27}" type="presOf" srcId="{DC24BB13-29A7-4707-A673-C5A2FEF1E176}" destId="{8BB86F98-A6B0-42BE-91C1-9FDB14538FDD}" srcOrd="0" destOrd="0" presId="urn:microsoft.com/office/officeart/2005/8/layout/vProcess5"/>
    <dgm:cxn modelId="{4962EED8-9030-492C-9B17-DCF9EA0733D3}" type="presOf" srcId="{0C5D11C1-2C9F-4841-991A-5A268C9512FA}" destId="{03B57B21-DC32-4EFE-A450-904F08C4D115}" srcOrd="0" destOrd="0" presId="urn:microsoft.com/office/officeart/2005/8/layout/vProcess5"/>
    <dgm:cxn modelId="{630B4AF9-F24A-4B4B-9B83-46F22B917224}" type="presOf" srcId="{9CE6A76D-8B5C-47F6-B92E-08004D72DD05}" destId="{C777C2D1-51A6-4018-A9A0-3DE5445739B6}" srcOrd="1" destOrd="0" presId="urn:microsoft.com/office/officeart/2005/8/layout/vProcess5"/>
    <dgm:cxn modelId="{EC9F67FA-01D3-4D72-BBCD-D295290BCBC2}" type="presOf" srcId="{B44DF812-B2A8-4FD6-9E7E-929C1E1432C3}" destId="{2C69C0E9-F085-4366-8253-F63BE0FA9BB9}" srcOrd="0" destOrd="0" presId="urn:microsoft.com/office/officeart/2005/8/layout/vProcess5"/>
    <dgm:cxn modelId="{3FB88497-627D-403D-B4C2-AC0645F60B5D}" type="presParOf" srcId="{03B57B21-DC32-4EFE-A450-904F08C4D115}" destId="{6BFD2EAA-D1E0-4177-B3AD-D7312BEC82EE}" srcOrd="0" destOrd="0" presId="urn:microsoft.com/office/officeart/2005/8/layout/vProcess5"/>
    <dgm:cxn modelId="{30426DBC-D24F-4518-AECC-B9ADA2ADCBA0}" type="presParOf" srcId="{03B57B21-DC32-4EFE-A450-904F08C4D115}" destId="{92E260D6-5C20-44A1-85C3-5A8B837E375E}" srcOrd="1" destOrd="0" presId="urn:microsoft.com/office/officeart/2005/8/layout/vProcess5"/>
    <dgm:cxn modelId="{D5D81CC9-95D4-4E56-BA90-EA5611D02A7E}" type="presParOf" srcId="{03B57B21-DC32-4EFE-A450-904F08C4D115}" destId="{03BA2ABF-6364-4B5A-84EA-A554E65C2BC0}" srcOrd="2" destOrd="0" presId="urn:microsoft.com/office/officeart/2005/8/layout/vProcess5"/>
    <dgm:cxn modelId="{6F0B0369-0747-403B-A0E6-30F3144F4E75}" type="presParOf" srcId="{03B57B21-DC32-4EFE-A450-904F08C4D115}" destId="{47832796-D2DE-44E0-91B0-1B690FF8AFE4}" srcOrd="3" destOrd="0" presId="urn:microsoft.com/office/officeart/2005/8/layout/vProcess5"/>
    <dgm:cxn modelId="{2E530A0B-5771-4A8D-95F5-E9A9C3CF007D}" type="presParOf" srcId="{03B57B21-DC32-4EFE-A450-904F08C4D115}" destId="{2C69C0E9-F085-4366-8253-F63BE0FA9BB9}" srcOrd="4" destOrd="0" presId="urn:microsoft.com/office/officeart/2005/8/layout/vProcess5"/>
    <dgm:cxn modelId="{7997A954-6F61-42BD-BAE6-3EB549A75D26}" type="presParOf" srcId="{03B57B21-DC32-4EFE-A450-904F08C4D115}" destId="{8BB86F98-A6B0-42BE-91C1-9FDB14538FDD}" srcOrd="5" destOrd="0" presId="urn:microsoft.com/office/officeart/2005/8/layout/vProcess5"/>
    <dgm:cxn modelId="{04561255-8F72-4A5B-B999-76412F5C5ADF}" type="presParOf" srcId="{03B57B21-DC32-4EFE-A450-904F08C4D115}" destId="{EDD69E04-2967-4BE0-A96A-6EE580FA221F}" srcOrd="6" destOrd="0" presId="urn:microsoft.com/office/officeart/2005/8/layout/vProcess5"/>
    <dgm:cxn modelId="{19388167-693E-41AD-98E4-105C9C4796E4}" type="presParOf" srcId="{03B57B21-DC32-4EFE-A450-904F08C4D115}" destId="{396C332E-F5F4-4AA9-A7F7-095FAE6E6A18}" srcOrd="7" destOrd="0" presId="urn:microsoft.com/office/officeart/2005/8/layout/vProcess5"/>
    <dgm:cxn modelId="{BC5A9C4D-6DAB-49D1-A063-ECD4F9E46D31}" type="presParOf" srcId="{03B57B21-DC32-4EFE-A450-904F08C4D115}" destId="{8BE4D885-F489-484B-AA78-FB3F84F70FF6}" srcOrd="8" destOrd="0" presId="urn:microsoft.com/office/officeart/2005/8/layout/vProcess5"/>
    <dgm:cxn modelId="{792E46A3-3BC0-4A49-868E-E801A6D0B7BA}" type="presParOf" srcId="{03B57B21-DC32-4EFE-A450-904F08C4D115}" destId="{36F7A5B7-56B6-4C04-87BF-EA495CBE44A1}" srcOrd="9" destOrd="0" presId="urn:microsoft.com/office/officeart/2005/8/layout/vProcess5"/>
    <dgm:cxn modelId="{1DD2D86D-620A-483E-A129-C69BF55CEC4A}" type="presParOf" srcId="{03B57B21-DC32-4EFE-A450-904F08C4D115}" destId="{5C2DC971-25AC-43E4-9C27-5FF597688EF4}" srcOrd="10" destOrd="0" presId="urn:microsoft.com/office/officeart/2005/8/layout/vProcess5"/>
    <dgm:cxn modelId="{F9FA69B4-D5FC-43BB-A076-0E9C0E1B5DC0}" type="presParOf" srcId="{03B57B21-DC32-4EFE-A450-904F08C4D115}" destId="{C777C2D1-51A6-4018-A9A0-3DE5445739B6}" srcOrd="11" destOrd="0" presId="urn:microsoft.com/office/officeart/2005/8/layout/vProcess5"/>
    <dgm:cxn modelId="{BFCE0461-31CC-4436-B275-DF4EA354C5B2}" type="presParOf" srcId="{03B57B21-DC32-4EFE-A450-904F08C4D115}" destId="{28681084-F35A-496D-90C7-64DBE1ACCBFF}" srcOrd="12" destOrd="0" presId="urn:microsoft.com/office/officeart/2005/8/layout/vProcess5"/>
    <dgm:cxn modelId="{CED5ED07-AA47-44AC-BF8C-A7414A6234FA}" type="presParOf" srcId="{03B57B21-DC32-4EFE-A450-904F08C4D115}" destId="{18B68410-9172-402F-82DF-C982598B32F8}" srcOrd="13" destOrd="0" presId="urn:microsoft.com/office/officeart/2005/8/layout/vProcess5"/>
    <dgm:cxn modelId="{8F3DE2B0-ED7F-471F-9EC3-2517E25F0F9C}" type="presParOf" srcId="{03B57B21-DC32-4EFE-A450-904F08C4D115}" destId="{4D249C83-399A-446D-AF34-2E2FE10CEDA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379DAC-9893-4E34-B11E-2DB7774BED4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BD8485-A991-4772-B74E-9BFCCD0F761E}">
      <dgm:prSet/>
      <dgm:spPr/>
      <dgm:t>
        <a:bodyPr/>
        <a:lstStyle/>
        <a:p>
          <a:r>
            <a:rPr lang="en-IN" b="0" i="0"/>
            <a:t>Cloud-Native Airline Reservation Systems (Rodriguez et al., 2022):</a:t>
          </a:r>
          <a:br>
            <a:rPr lang="en-IN" b="0" i="0"/>
          </a:br>
          <a:r>
            <a:rPr lang="en-IN" b="0" i="0"/>
            <a:t>Cloud-native systems improve uptime and reduce maintenance.</a:t>
          </a:r>
          <a:endParaRPr lang="en-US"/>
        </a:p>
      </dgm:t>
    </dgm:pt>
    <dgm:pt modelId="{0DC92034-C4E3-4B99-94C5-174080EF58FF}" type="parTrans" cxnId="{5BD29453-1354-4D9C-848C-AD789F3AF147}">
      <dgm:prSet/>
      <dgm:spPr/>
      <dgm:t>
        <a:bodyPr/>
        <a:lstStyle/>
        <a:p>
          <a:endParaRPr lang="en-US"/>
        </a:p>
      </dgm:t>
    </dgm:pt>
    <dgm:pt modelId="{3B4D7C81-D954-466E-9806-314071B1FE77}" type="sibTrans" cxnId="{5BD29453-1354-4D9C-848C-AD789F3AF147}">
      <dgm:prSet/>
      <dgm:spPr/>
      <dgm:t>
        <a:bodyPr/>
        <a:lstStyle/>
        <a:p>
          <a:endParaRPr lang="en-US"/>
        </a:p>
      </dgm:t>
    </dgm:pt>
    <dgm:pt modelId="{DE6C9836-D04E-4328-9D4C-7F0CBC14FE5A}">
      <dgm:prSet/>
      <dgm:spPr/>
      <dgm:t>
        <a:bodyPr/>
        <a:lstStyle/>
        <a:p>
          <a:r>
            <a:rPr lang="en-IN" b="0" i="0"/>
            <a:t>Google Cloud Security Best Practices (2023):</a:t>
          </a:r>
          <a:br>
            <a:rPr lang="en-IN" b="0" i="0"/>
          </a:br>
          <a:r>
            <a:rPr lang="en-IN" b="0" i="0"/>
            <a:t>Advocates bcrypt, Secret Manager, IAM.</a:t>
          </a:r>
          <a:endParaRPr lang="en-US"/>
        </a:p>
      </dgm:t>
    </dgm:pt>
    <dgm:pt modelId="{DFB35DAA-85A3-4057-B03B-DE9B5C3D11FE}" type="parTrans" cxnId="{DE32B600-1860-407D-AC12-57E7EE0E36A7}">
      <dgm:prSet/>
      <dgm:spPr/>
      <dgm:t>
        <a:bodyPr/>
        <a:lstStyle/>
        <a:p>
          <a:endParaRPr lang="en-US"/>
        </a:p>
      </dgm:t>
    </dgm:pt>
    <dgm:pt modelId="{81479A74-D8B7-4FD7-B029-D5E445080D1C}" type="sibTrans" cxnId="{DE32B600-1860-407D-AC12-57E7EE0E36A7}">
      <dgm:prSet/>
      <dgm:spPr/>
      <dgm:t>
        <a:bodyPr/>
        <a:lstStyle/>
        <a:p>
          <a:endParaRPr lang="en-US"/>
        </a:p>
      </dgm:t>
    </dgm:pt>
    <dgm:pt modelId="{25FB1233-AD9E-4B00-9918-0BEA0DA65EBC}">
      <dgm:prSet/>
      <dgm:spPr/>
      <dgm:t>
        <a:bodyPr/>
        <a:lstStyle/>
        <a:p>
          <a:r>
            <a:rPr lang="en-IN" b="0" i="0"/>
            <a:t>Serverless Architectures for Web Apps (Gupta &amp; Williams, 2021):</a:t>
          </a:r>
          <a:br>
            <a:rPr lang="en-IN" b="0" i="0"/>
          </a:br>
          <a:r>
            <a:rPr lang="en-IN" b="0" i="0"/>
            <a:t>Serverless handles 10x more users at lower cost.</a:t>
          </a:r>
          <a:endParaRPr lang="en-US"/>
        </a:p>
      </dgm:t>
    </dgm:pt>
    <dgm:pt modelId="{5BD01AA0-5E1A-4D6C-99EC-726FA36F3BEC}" type="parTrans" cxnId="{BB3BF0D7-C4B0-4CB0-91CA-27A9849A78AB}">
      <dgm:prSet/>
      <dgm:spPr/>
      <dgm:t>
        <a:bodyPr/>
        <a:lstStyle/>
        <a:p>
          <a:endParaRPr lang="en-US"/>
        </a:p>
      </dgm:t>
    </dgm:pt>
    <dgm:pt modelId="{DC97E58C-AEBA-4BAE-8A7C-637769C803E6}" type="sibTrans" cxnId="{BB3BF0D7-C4B0-4CB0-91CA-27A9849A78AB}">
      <dgm:prSet/>
      <dgm:spPr/>
      <dgm:t>
        <a:bodyPr/>
        <a:lstStyle/>
        <a:p>
          <a:endParaRPr lang="en-US"/>
        </a:p>
      </dgm:t>
    </dgm:pt>
    <dgm:pt modelId="{3739BFE9-8300-4F59-B5F5-6514BC3252DA}">
      <dgm:prSet/>
      <dgm:spPr/>
      <dgm:t>
        <a:bodyPr/>
        <a:lstStyle/>
        <a:p>
          <a:r>
            <a:rPr lang="en-IN" b="0" i="0"/>
            <a:t>Cost Optimization in GCP (Sysdig, 2024):</a:t>
          </a:r>
          <a:br>
            <a:rPr lang="en-IN" b="0" i="0"/>
          </a:br>
          <a:r>
            <a:rPr lang="en-IN" b="0" i="0"/>
            <a:t>Auto-scaling and managed DBs cut costs by 60%.</a:t>
          </a:r>
          <a:endParaRPr lang="en-US"/>
        </a:p>
      </dgm:t>
    </dgm:pt>
    <dgm:pt modelId="{044F4FE6-F1CA-4964-9232-A53CB4EE2ECE}" type="parTrans" cxnId="{6A271819-C3EB-4C11-88F3-410F46A6396D}">
      <dgm:prSet/>
      <dgm:spPr/>
      <dgm:t>
        <a:bodyPr/>
        <a:lstStyle/>
        <a:p>
          <a:endParaRPr lang="en-US"/>
        </a:p>
      </dgm:t>
    </dgm:pt>
    <dgm:pt modelId="{3D6AD855-9ED6-472A-A77C-080367D5243F}" type="sibTrans" cxnId="{6A271819-C3EB-4C11-88F3-410F46A6396D}">
      <dgm:prSet/>
      <dgm:spPr/>
      <dgm:t>
        <a:bodyPr/>
        <a:lstStyle/>
        <a:p>
          <a:endParaRPr lang="en-US"/>
        </a:p>
      </dgm:t>
    </dgm:pt>
    <dgm:pt modelId="{D560A0D2-BD96-4542-AB26-5163ED1D69AC}">
      <dgm:prSet/>
      <dgm:spPr/>
      <dgm:t>
        <a:bodyPr/>
        <a:lstStyle/>
        <a:p>
          <a:r>
            <a:rPr lang="en-IN" b="0" i="0"/>
            <a:t>User Experience in Airline Booking (Patel et al., 2022):</a:t>
          </a:r>
          <a:br>
            <a:rPr lang="en-IN" b="0" i="0"/>
          </a:br>
          <a:r>
            <a:rPr lang="en-IN" b="0" i="0"/>
            <a:t>Clear error messages and robust authentication are essential.</a:t>
          </a:r>
          <a:endParaRPr lang="en-US"/>
        </a:p>
      </dgm:t>
    </dgm:pt>
    <dgm:pt modelId="{D457C59B-4BA6-4DA9-80B4-167E2019B871}" type="parTrans" cxnId="{90946908-6D0D-4F6E-9406-616D91BE0A57}">
      <dgm:prSet/>
      <dgm:spPr/>
      <dgm:t>
        <a:bodyPr/>
        <a:lstStyle/>
        <a:p>
          <a:endParaRPr lang="en-US"/>
        </a:p>
      </dgm:t>
    </dgm:pt>
    <dgm:pt modelId="{63A2B86C-E191-4AFE-AA1A-EBA4C1E887C4}" type="sibTrans" cxnId="{90946908-6D0D-4F6E-9406-616D91BE0A57}">
      <dgm:prSet/>
      <dgm:spPr/>
      <dgm:t>
        <a:bodyPr/>
        <a:lstStyle/>
        <a:p>
          <a:endParaRPr lang="en-US"/>
        </a:p>
      </dgm:t>
    </dgm:pt>
    <dgm:pt modelId="{F0822029-3D2A-4C24-96FC-89154D3D67D1}" type="pres">
      <dgm:prSet presAssocID="{82379DAC-9893-4E34-B11E-2DB7774BED44}" presName="root" presStyleCnt="0">
        <dgm:presLayoutVars>
          <dgm:dir/>
          <dgm:resizeHandles val="exact"/>
        </dgm:presLayoutVars>
      </dgm:prSet>
      <dgm:spPr/>
    </dgm:pt>
    <dgm:pt modelId="{0FE99D7E-D257-4723-B365-FBA2295CC149}" type="pres">
      <dgm:prSet presAssocID="{7FBD8485-A991-4772-B74E-9BFCCD0F761E}" presName="compNode" presStyleCnt="0"/>
      <dgm:spPr/>
    </dgm:pt>
    <dgm:pt modelId="{BC184AF4-8226-4FB9-B1AE-CCFDD4009B71}" type="pres">
      <dgm:prSet presAssocID="{7FBD8485-A991-4772-B74E-9BFCCD0F761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5C08003F-9CA1-4612-9822-9440E0629343}" type="pres">
      <dgm:prSet presAssocID="{7FBD8485-A991-4772-B74E-9BFCCD0F761E}" presName="spaceRect" presStyleCnt="0"/>
      <dgm:spPr/>
    </dgm:pt>
    <dgm:pt modelId="{47B624D4-89B8-4CAB-B676-3EFA4A1996C6}" type="pres">
      <dgm:prSet presAssocID="{7FBD8485-A991-4772-B74E-9BFCCD0F761E}" presName="textRect" presStyleLbl="revTx" presStyleIdx="0" presStyleCnt="5">
        <dgm:presLayoutVars>
          <dgm:chMax val="1"/>
          <dgm:chPref val="1"/>
        </dgm:presLayoutVars>
      </dgm:prSet>
      <dgm:spPr/>
    </dgm:pt>
    <dgm:pt modelId="{D2CCB336-98E9-47D2-AF93-D711A5666053}" type="pres">
      <dgm:prSet presAssocID="{3B4D7C81-D954-466E-9806-314071B1FE77}" presName="sibTrans" presStyleCnt="0"/>
      <dgm:spPr/>
    </dgm:pt>
    <dgm:pt modelId="{9FF3E0CC-FD9E-4036-B118-32160B035211}" type="pres">
      <dgm:prSet presAssocID="{DE6C9836-D04E-4328-9D4C-7F0CBC14FE5A}" presName="compNode" presStyleCnt="0"/>
      <dgm:spPr/>
    </dgm:pt>
    <dgm:pt modelId="{843D1C83-C0DD-48DA-9C2B-1A24EDF8B6EB}" type="pres">
      <dgm:prSet presAssocID="{DE6C9836-D04E-4328-9D4C-7F0CBC14FE5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B049F89-F889-45A8-A2B4-D453DB5E63EC}" type="pres">
      <dgm:prSet presAssocID="{DE6C9836-D04E-4328-9D4C-7F0CBC14FE5A}" presName="spaceRect" presStyleCnt="0"/>
      <dgm:spPr/>
    </dgm:pt>
    <dgm:pt modelId="{500DF771-B6C3-4CC9-A6F9-0CABFD86C06F}" type="pres">
      <dgm:prSet presAssocID="{DE6C9836-D04E-4328-9D4C-7F0CBC14FE5A}" presName="textRect" presStyleLbl="revTx" presStyleIdx="1" presStyleCnt="5">
        <dgm:presLayoutVars>
          <dgm:chMax val="1"/>
          <dgm:chPref val="1"/>
        </dgm:presLayoutVars>
      </dgm:prSet>
      <dgm:spPr/>
    </dgm:pt>
    <dgm:pt modelId="{7307AE7B-30EE-406D-A43B-8730F24E5D2E}" type="pres">
      <dgm:prSet presAssocID="{81479A74-D8B7-4FD7-B029-D5E445080D1C}" presName="sibTrans" presStyleCnt="0"/>
      <dgm:spPr/>
    </dgm:pt>
    <dgm:pt modelId="{8AD2962A-458C-4BA2-9D08-EC7D1047741B}" type="pres">
      <dgm:prSet presAssocID="{25FB1233-AD9E-4B00-9918-0BEA0DA65EBC}" presName="compNode" presStyleCnt="0"/>
      <dgm:spPr/>
    </dgm:pt>
    <dgm:pt modelId="{3F7A9686-2254-4EC3-9B1E-066CDA35A4F0}" type="pres">
      <dgm:prSet presAssocID="{25FB1233-AD9E-4B00-9918-0BEA0DA65EB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07DB81C-B7F7-4DB4-8149-0182BB72EF14}" type="pres">
      <dgm:prSet presAssocID="{25FB1233-AD9E-4B00-9918-0BEA0DA65EBC}" presName="spaceRect" presStyleCnt="0"/>
      <dgm:spPr/>
    </dgm:pt>
    <dgm:pt modelId="{5945DD0A-7820-41BD-A456-7170274AF768}" type="pres">
      <dgm:prSet presAssocID="{25FB1233-AD9E-4B00-9918-0BEA0DA65EBC}" presName="textRect" presStyleLbl="revTx" presStyleIdx="2" presStyleCnt="5">
        <dgm:presLayoutVars>
          <dgm:chMax val="1"/>
          <dgm:chPref val="1"/>
        </dgm:presLayoutVars>
      </dgm:prSet>
      <dgm:spPr/>
    </dgm:pt>
    <dgm:pt modelId="{B18FC926-25D2-45C4-9EB4-5832D21B7E40}" type="pres">
      <dgm:prSet presAssocID="{DC97E58C-AEBA-4BAE-8A7C-637769C803E6}" presName="sibTrans" presStyleCnt="0"/>
      <dgm:spPr/>
    </dgm:pt>
    <dgm:pt modelId="{CBCC1FB6-A77B-46AE-8AC9-52D1CAE5CEE5}" type="pres">
      <dgm:prSet presAssocID="{3739BFE9-8300-4F59-B5F5-6514BC3252DA}" presName="compNode" presStyleCnt="0"/>
      <dgm:spPr/>
    </dgm:pt>
    <dgm:pt modelId="{D86F0A75-9328-41F2-8F82-6EAD1B2DF4D8}" type="pres">
      <dgm:prSet presAssocID="{3739BFE9-8300-4F59-B5F5-6514BC3252D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3E36D87-1532-459A-A92F-D574949EEC6E}" type="pres">
      <dgm:prSet presAssocID="{3739BFE9-8300-4F59-B5F5-6514BC3252DA}" presName="spaceRect" presStyleCnt="0"/>
      <dgm:spPr/>
    </dgm:pt>
    <dgm:pt modelId="{803699BB-2AFB-4483-98B7-16C21C903477}" type="pres">
      <dgm:prSet presAssocID="{3739BFE9-8300-4F59-B5F5-6514BC3252DA}" presName="textRect" presStyleLbl="revTx" presStyleIdx="3" presStyleCnt="5">
        <dgm:presLayoutVars>
          <dgm:chMax val="1"/>
          <dgm:chPref val="1"/>
        </dgm:presLayoutVars>
      </dgm:prSet>
      <dgm:spPr/>
    </dgm:pt>
    <dgm:pt modelId="{B08A6F59-FA35-40E8-902E-CB958243C84A}" type="pres">
      <dgm:prSet presAssocID="{3D6AD855-9ED6-472A-A77C-080367D5243F}" presName="sibTrans" presStyleCnt="0"/>
      <dgm:spPr/>
    </dgm:pt>
    <dgm:pt modelId="{6524F6E7-DD44-47A9-AFE6-2E8A1F7990E8}" type="pres">
      <dgm:prSet presAssocID="{D560A0D2-BD96-4542-AB26-5163ED1D69AC}" presName="compNode" presStyleCnt="0"/>
      <dgm:spPr/>
    </dgm:pt>
    <dgm:pt modelId="{CF915D24-FA35-466A-A957-123263B2397B}" type="pres">
      <dgm:prSet presAssocID="{D560A0D2-BD96-4542-AB26-5163ED1D69A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9DF16538-F645-499F-968F-B7791057C160}" type="pres">
      <dgm:prSet presAssocID="{D560A0D2-BD96-4542-AB26-5163ED1D69AC}" presName="spaceRect" presStyleCnt="0"/>
      <dgm:spPr/>
    </dgm:pt>
    <dgm:pt modelId="{182D5AC3-9D1E-44F6-A325-5FB937CFDFBB}" type="pres">
      <dgm:prSet presAssocID="{D560A0D2-BD96-4542-AB26-5163ED1D69A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17A3C00-2F83-45FB-BA03-35A43927A88D}" type="presOf" srcId="{7FBD8485-A991-4772-B74E-9BFCCD0F761E}" destId="{47B624D4-89B8-4CAB-B676-3EFA4A1996C6}" srcOrd="0" destOrd="0" presId="urn:microsoft.com/office/officeart/2018/2/layout/IconLabelList"/>
    <dgm:cxn modelId="{DE32B600-1860-407D-AC12-57E7EE0E36A7}" srcId="{82379DAC-9893-4E34-B11E-2DB7774BED44}" destId="{DE6C9836-D04E-4328-9D4C-7F0CBC14FE5A}" srcOrd="1" destOrd="0" parTransId="{DFB35DAA-85A3-4057-B03B-DE9B5C3D11FE}" sibTransId="{81479A74-D8B7-4FD7-B029-D5E445080D1C}"/>
    <dgm:cxn modelId="{90946908-6D0D-4F6E-9406-616D91BE0A57}" srcId="{82379DAC-9893-4E34-B11E-2DB7774BED44}" destId="{D560A0D2-BD96-4542-AB26-5163ED1D69AC}" srcOrd="4" destOrd="0" parTransId="{D457C59B-4BA6-4DA9-80B4-167E2019B871}" sibTransId="{63A2B86C-E191-4AFE-AA1A-EBA4C1E887C4}"/>
    <dgm:cxn modelId="{6A271819-C3EB-4C11-88F3-410F46A6396D}" srcId="{82379DAC-9893-4E34-B11E-2DB7774BED44}" destId="{3739BFE9-8300-4F59-B5F5-6514BC3252DA}" srcOrd="3" destOrd="0" parTransId="{044F4FE6-F1CA-4964-9232-A53CB4EE2ECE}" sibTransId="{3D6AD855-9ED6-472A-A77C-080367D5243F}"/>
    <dgm:cxn modelId="{1C5C036F-BF8C-4516-9764-78EB2ECC1A31}" type="presOf" srcId="{82379DAC-9893-4E34-B11E-2DB7774BED44}" destId="{F0822029-3D2A-4C24-96FC-89154D3D67D1}" srcOrd="0" destOrd="0" presId="urn:microsoft.com/office/officeart/2018/2/layout/IconLabelList"/>
    <dgm:cxn modelId="{5BD29453-1354-4D9C-848C-AD789F3AF147}" srcId="{82379DAC-9893-4E34-B11E-2DB7774BED44}" destId="{7FBD8485-A991-4772-B74E-9BFCCD0F761E}" srcOrd="0" destOrd="0" parTransId="{0DC92034-C4E3-4B99-94C5-174080EF58FF}" sibTransId="{3B4D7C81-D954-466E-9806-314071B1FE77}"/>
    <dgm:cxn modelId="{47DB867B-4F8D-48FA-BD2B-8587FF569224}" type="presOf" srcId="{DE6C9836-D04E-4328-9D4C-7F0CBC14FE5A}" destId="{500DF771-B6C3-4CC9-A6F9-0CABFD86C06F}" srcOrd="0" destOrd="0" presId="urn:microsoft.com/office/officeart/2018/2/layout/IconLabelList"/>
    <dgm:cxn modelId="{BD0E229B-CD77-40FF-A638-B0C3CD120698}" type="presOf" srcId="{25FB1233-AD9E-4B00-9918-0BEA0DA65EBC}" destId="{5945DD0A-7820-41BD-A456-7170274AF768}" srcOrd="0" destOrd="0" presId="urn:microsoft.com/office/officeart/2018/2/layout/IconLabelList"/>
    <dgm:cxn modelId="{DCD9E4B7-032C-43EF-A521-9BF99F22BF3C}" type="presOf" srcId="{D560A0D2-BD96-4542-AB26-5163ED1D69AC}" destId="{182D5AC3-9D1E-44F6-A325-5FB937CFDFBB}" srcOrd="0" destOrd="0" presId="urn:microsoft.com/office/officeart/2018/2/layout/IconLabelList"/>
    <dgm:cxn modelId="{BB3BF0D7-C4B0-4CB0-91CA-27A9849A78AB}" srcId="{82379DAC-9893-4E34-B11E-2DB7774BED44}" destId="{25FB1233-AD9E-4B00-9918-0BEA0DA65EBC}" srcOrd="2" destOrd="0" parTransId="{5BD01AA0-5E1A-4D6C-99EC-726FA36F3BEC}" sibTransId="{DC97E58C-AEBA-4BAE-8A7C-637769C803E6}"/>
    <dgm:cxn modelId="{A1027DDD-403A-4054-8C51-3C87CAB926B3}" type="presOf" srcId="{3739BFE9-8300-4F59-B5F5-6514BC3252DA}" destId="{803699BB-2AFB-4483-98B7-16C21C903477}" srcOrd="0" destOrd="0" presId="urn:microsoft.com/office/officeart/2018/2/layout/IconLabelList"/>
    <dgm:cxn modelId="{22218306-0877-400C-AA0D-48B3E2BB5869}" type="presParOf" srcId="{F0822029-3D2A-4C24-96FC-89154D3D67D1}" destId="{0FE99D7E-D257-4723-B365-FBA2295CC149}" srcOrd="0" destOrd="0" presId="urn:microsoft.com/office/officeart/2018/2/layout/IconLabelList"/>
    <dgm:cxn modelId="{3828D1BE-E46D-4C5F-8982-62D791F73A97}" type="presParOf" srcId="{0FE99D7E-D257-4723-B365-FBA2295CC149}" destId="{BC184AF4-8226-4FB9-B1AE-CCFDD4009B71}" srcOrd="0" destOrd="0" presId="urn:microsoft.com/office/officeart/2018/2/layout/IconLabelList"/>
    <dgm:cxn modelId="{E2BF76AB-EA9A-4D03-9572-0FF4F22164E1}" type="presParOf" srcId="{0FE99D7E-D257-4723-B365-FBA2295CC149}" destId="{5C08003F-9CA1-4612-9822-9440E0629343}" srcOrd="1" destOrd="0" presId="urn:microsoft.com/office/officeart/2018/2/layout/IconLabelList"/>
    <dgm:cxn modelId="{ACDF3642-A491-4555-B63E-CD0998D99184}" type="presParOf" srcId="{0FE99D7E-D257-4723-B365-FBA2295CC149}" destId="{47B624D4-89B8-4CAB-B676-3EFA4A1996C6}" srcOrd="2" destOrd="0" presId="urn:microsoft.com/office/officeart/2018/2/layout/IconLabelList"/>
    <dgm:cxn modelId="{50011F3C-8673-48B1-945C-7155F290D348}" type="presParOf" srcId="{F0822029-3D2A-4C24-96FC-89154D3D67D1}" destId="{D2CCB336-98E9-47D2-AF93-D711A5666053}" srcOrd="1" destOrd="0" presId="urn:microsoft.com/office/officeart/2018/2/layout/IconLabelList"/>
    <dgm:cxn modelId="{D4621C2F-BC02-4AD3-A155-C2DD01E8457C}" type="presParOf" srcId="{F0822029-3D2A-4C24-96FC-89154D3D67D1}" destId="{9FF3E0CC-FD9E-4036-B118-32160B035211}" srcOrd="2" destOrd="0" presId="urn:microsoft.com/office/officeart/2018/2/layout/IconLabelList"/>
    <dgm:cxn modelId="{F12FBE26-771E-44DA-B3BD-7ABD5D0C1F02}" type="presParOf" srcId="{9FF3E0CC-FD9E-4036-B118-32160B035211}" destId="{843D1C83-C0DD-48DA-9C2B-1A24EDF8B6EB}" srcOrd="0" destOrd="0" presId="urn:microsoft.com/office/officeart/2018/2/layout/IconLabelList"/>
    <dgm:cxn modelId="{2B56BDBC-46F7-4B5D-9344-EDE56245E20F}" type="presParOf" srcId="{9FF3E0CC-FD9E-4036-B118-32160B035211}" destId="{4B049F89-F889-45A8-A2B4-D453DB5E63EC}" srcOrd="1" destOrd="0" presId="urn:microsoft.com/office/officeart/2018/2/layout/IconLabelList"/>
    <dgm:cxn modelId="{EAE64F83-682F-481A-8B84-BBA428104A84}" type="presParOf" srcId="{9FF3E0CC-FD9E-4036-B118-32160B035211}" destId="{500DF771-B6C3-4CC9-A6F9-0CABFD86C06F}" srcOrd="2" destOrd="0" presId="urn:microsoft.com/office/officeart/2018/2/layout/IconLabelList"/>
    <dgm:cxn modelId="{CBD3B93B-7046-41D0-8D7B-B7E12DF1B311}" type="presParOf" srcId="{F0822029-3D2A-4C24-96FC-89154D3D67D1}" destId="{7307AE7B-30EE-406D-A43B-8730F24E5D2E}" srcOrd="3" destOrd="0" presId="urn:microsoft.com/office/officeart/2018/2/layout/IconLabelList"/>
    <dgm:cxn modelId="{23B94194-E101-4EF0-9C63-E2530091D194}" type="presParOf" srcId="{F0822029-3D2A-4C24-96FC-89154D3D67D1}" destId="{8AD2962A-458C-4BA2-9D08-EC7D1047741B}" srcOrd="4" destOrd="0" presId="urn:microsoft.com/office/officeart/2018/2/layout/IconLabelList"/>
    <dgm:cxn modelId="{49296038-69D7-4372-9D1D-2DB944DA9DF2}" type="presParOf" srcId="{8AD2962A-458C-4BA2-9D08-EC7D1047741B}" destId="{3F7A9686-2254-4EC3-9B1E-066CDA35A4F0}" srcOrd="0" destOrd="0" presId="urn:microsoft.com/office/officeart/2018/2/layout/IconLabelList"/>
    <dgm:cxn modelId="{7EE60B88-9402-4E6B-BEE2-937362E2DD75}" type="presParOf" srcId="{8AD2962A-458C-4BA2-9D08-EC7D1047741B}" destId="{307DB81C-B7F7-4DB4-8149-0182BB72EF14}" srcOrd="1" destOrd="0" presId="urn:microsoft.com/office/officeart/2018/2/layout/IconLabelList"/>
    <dgm:cxn modelId="{27D8149F-DC95-4D0A-B439-3A8B4A5D3F3C}" type="presParOf" srcId="{8AD2962A-458C-4BA2-9D08-EC7D1047741B}" destId="{5945DD0A-7820-41BD-A456-7170274AF768}" srcOrd="2" destOrd="0" presId="urn:microsoft.com/office/officeart/2018/2/layout/IconLabelList"/>
    <dgm:cxn modelId="{5A3F5ABF-B4D6-47C3-B8B2-0F976E814B35}" type="presParOf" srcId="{F0822029-3D2A-4C24-96FC-89154D3D67D1}" destId="{B18FC926-25D2-45C4-9EB4-5832D21B7E40}" srcOrd="5" destOrd="0" presId="urn:microsoft.com/office/officeart/2018/2/layout/IconLabelList"/>
    <dgm:cxn modelId="{2B1D27F6-7373-4FFB-B194-2A129F504170}" type="presParOf" srcId="{F0822029-3D2A-4C24-96FC-89154D3D67D1}" destId="{CBCC1FB6-A77B-46AE-8AC9-52D1CAE5CEE5}" srcOrd="6" destOrd="0" presId="urn:microsoft.com/office/officeart/2018/2/layout/IconLabelList"/>
    <dgm:cxn modelId="{8811CAD1-AA61-4CF9-AA77-CD2F94952BB8}" type="presParOf" srcId="{CBCC1FB6-A77B-46AE-8AC9-52D1CAE5CEE5}" destId="{D86F0A75-9328-41F2-8F82-6EAD1B2DF4D8}" srcOrd="0" destOrd="0" presId="urn:microsoft.com/office/officeart/2018/2/layout/IconLabelList"/>
    <dgm:cxn modelId="{51B3080F-A223-4C65-AEA0-CA188E047918}" type="presParOf" srcId="{CBCC1FB6-A77B-46AE-8AC9-52D1CAE5CEE5}" destId="{43E36D87-1532-459A-A92F-D574949EEC6E}" srcOrd="1" destOrd="0" presId="urn:microsoft.com/office/officeart/2018/2/layout/IconLabelList"/>
    <dgm:cxn modelId="{5F83DF7E-9A5D-4F55-B032-687A97F7FBB4}" type="presParOf" srcId="{CBCC1FB6-A77B-46AE-8AC9-52D1CAE5CEE5}" destId="{803699BB-2AFB-4483-98B7-16C21C903477}" srcOrd="2" destOrd="0" presId="urn:microsoft.com/office/officeart/2018/2/layout/IconLabelList"/>
    <dgm:cxn modelId="{DB0434FF-BD83-4BC0-AFD0-F64B2105CA52}" type="presParOf" srcId="{F0822029-3D2A-4C24-96FC-89154D3D67D1}" destId="{B08A6F59-FA35-40E8-902E-CB958243C84A}" srcOrd="7" destOrd="0" presId="urn:microsoft.com/office/officeart/2018/2/layout/IconLabelList"/>
    <dgm:cxn modelId="{EBA9BDF1-822B-4CA3-961C-A0E42F8520FD}" type="presParOf" srcId="{F0822029-3D2A-4C24-96FC-89154D3D67D1}" destId="{6524F6E7-DD44-47A9-AFE6-2E8A1F7990E8}" srcOrd="8" destOrd="0" presId="urn:microsoft.com/office/officeart/2018/2/layout/IconLabelList"/>
    <dgm:cxn modelId="{3DE04EB2-7EDB-4924-B8A4-D07D48A0C6D3}" type="presParOf" srcId="{6524F6E7-DD44-47A9-AFE6-2E8A1F7990E8}" destId="{CF915D24-FA35-466A-A957-123263B2397B}" srcOrd="0" destOrd="0" presId="urn:microsoft.com/office/officeart/2018/2/layout/IconLabelList"/>
    <dgm:cxn modelId="{A9AC998E-5D6F-420D-A112-FDFC34F1E3C4}" type="presParOf" srcId="{6524F6E7-DD44-47A9-AFE6-2E8A1F7990E8}" destId="{9DF16538-F645-499F-968F-B7791057C160}" srcOrd="1" destOrd="0" presId="urn:microsoft.com/office/officeart/2018/2/layout/IconLabelList"/>
    <dgm:cxn modelId="{2D5A24DD-CA7F-4011-97CD-6A2BC28D3FB5}" type="presParOf" srcId="{6524F6E7-DD44-47A9-AFE6-2E8A1F7990E8}" destId="{182D5AC3-9D1E-44F6-A325-5FB937CFDFB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7E9031-C691-4CC1-8CEC-6C438B4D2C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448A95-A52D-47CA-8925-A1E53A67276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Frontend: HTML/CSS/JS (American Airlines UI)</a:t>
          </a:r>
          <a:endParaRPr lang="en-US"/>
        </a:p>
      </dgm:t>
    </dgm:pt>
    <dgm:pt modelId="{55697954-53B9-420D-AAB9-50DB07EE1044}" type="parTrans" cxnId="{48248B75-50DF-49E5-BD1B-667278A7F5F7}">
      <dgm:prSet/>
      <dgm:spPr/>
      <dgm:t>
        <a:bodyPr/>
        <a:lstStyle/>
        <a:p>
          <a:endParaRPr lang="en-US"/>
        </a:p>
      </dgm:t>
    </dgm:pt>
    <dgm:pt modelId="{6A5B32D3-D101-4F61-822A-ED952F2516C1}" type="sibTrans" cxnId="{48248B75-50DF-49E5-BD1B-667278A7F5F7}">
      <dgm:prSet/>
      <dgm:spPr/>
      <dgm:t>
        <a:bodyPr/>
        <a:lstStyle/>
        <a:p>
          <a:endParaRPr lang="en-US"/>
        </a:p>
      </dgm:t>
    </dgm:pt>
    <dgm:pt modelId="{35140410-5AAE-4F8C-9BDC-859A0ACC35A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Backend: Python Flask (REST API)</a:t>
          </a:r>
          <a:endParaRPr lang="en-US"/>
        </a:p>
      </dgm:t>
    </dgm:pt>
    <dgm:pt modelId="{881DD63E-B877-4244-9B81-EF3FE3FC2470}" type="parTrans" cxnId="{E376C546-0106-4D9A-9D6A-DC9CE450D5E9}">
      <dgm:prSet/>
      <dgm:spPr/>
      <dgm:t>
        <a:bodyPr/>
        <a:lstStyle/>
        <a:p>
          <a:endParaRPr lang="en-US"/>
        </a:p>
      </dgm:t>
    </dgm:pt>
    <dgm:pt modelId="{60C11F21-3F63-48A9-827B-E0E3BB017E60}" type="sibTrans" cxnId="{E376C546-0106-4D9A-9D6A-DC9CE450D5E9}">
      <dgm:prSet/>
      <dgm:spPr/>
      <dgm:t>
        <a:bodyPr/>
        <a:lstStyle/>
        <a:p>
          <a:endParaRPr lang="en-US"/>
        </a:p>
      </dgm:t>
    </dgm:pt>
    <dgm:pt modelId="{A16E74A9-BB49-4047-A7A2-DA4ACF9C8FF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Database: Cloud SQL (MySQL)</a:t>
          </a:r>
          <a:endParaRPr lang="en-US"/>
        </a:p>
      </dgm:t>
    </dgm:pt>
    <dgm:pt modelId="{8B84811F-1EE5-4903-9639-3F910AB79767}" type="parTrans" cxnId="{0CFE756D-61B2-4DCC-A6E2-DF6761D3E5C8}">
      <dgm:prSet/>
      <dgm:spPr/>
      <dgm:t>
        <a:bodyPr/>
        <a:lstStyle/>
        <a:p>
          <a:endParaRPr lang="en-US"/>
        </a:p>
      </dgm:t>
    </dgm:pt>
    <dgm:pt modelId="{5D12E02E-5D14-4A6D-AB87-6AD8F8C10D63}" type="sibTrans" cxnId="{0CFE756D-61B2-4DCC-A6E2-DF6761D3E5C8}">
      <dgm:prSet/>
      <dgm:spPr/>
      <dgm:t>
        <a:bodyPr/>
        <a:lstStyle/>
        <a:p>
          <a:endParaRPr lang="en-US"/>
        </a:p>
      </dgm:t>
    </dgm:pt>
    <dgm:pt modelId="{E5FFEFC0-5338-49CD-8927-D0C81F18F01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Deployment: Cloud Run (serverless)</a:t>
          </a:r>
          <a:endParaRPr lang="en-US"/>
        </a:p>
      </dgm:t>
    </dgm:pt>
    <dgm:pt modelId="{3B4EFDED-7FA5-4B57-AF1E-6FCFA0796BCE}" type="parTrans" cxnId="{4AFF4461-F4D7-411A-8C07-ED9B376DAA41}">
      <dgm:prSet/>
      <dgm:spPr/>
      <dgm:t>
        <a:bodyPr/>
        <a:lstStyle/>
        <a:p>
          <a:endParaRPr lang="en-US"/>
        </a:p>
      </dgm:t>
    </dgm:pt>
    <dgm:pt modelId="{5E35BFCC-7655-4121-B268-4606DF0474AC}" type="sibTrans" cxnId="{4AFF4461-F4D7-411A-8C07-ED9B376DAA41}">
      <dgm:prSet/>
      <dgm:spPr/>
      <dgm:t>
        <a:bodyPr/>
        <a:lstStyle/>
        <a:p>
          <a:endParaRPr lang="en-US"/>
        </a:p>
      </dgm:t>
    </dgm:pt>
    <dgm:pt modelId="{0ECA9229-AF5B-47D8-8160-044651C9B4A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Security: Flask-Bcrypt, Secret Manager, IAM</a:t>
          </a:r>
          <a:endParaRPr lang="en-US"/>
        </a:p>
      </dgm:t>
    </dgm:pt>
    <dgm:pt modelId="{398C42B2-B755-4282-9B16-0185A5E168C6}" type="parTrans" cxnId="{9296FA58-AEE2-4D8C-812A-E5ACE05388D3}">
      <dgm:prSet/>
      <dgm:spPr/>
      <dgm:t>
        <a:bodyPr/>
        <a:lstStyle/>
        <a:p>
          <a:endParaRPr lang="en-US"/>
        </a:p>
      </dgm:t>
    </dgm:pt>
    <dgm:pt modelId="{F1F5BFA4-D0A4-4B31-B82B-4D1B1D2EE660}" type="sibTrans" cxnId="{9296FA58-AEE2-4D8C-812A-E5ACE05388D3}">
      <dgm:prSet/>
      <dgm:spPr/>
      <dgm:t>
        <a:bodyPr/>
        <a:lstStyle/>
        <a:p>
          <a:endParaRPr lang="en-US"/>
        </a:p>
      </dgm:t>
    </dgm:pt>
    <dgm:pt modelId="{6BB6E9F7-28A2-4064-8950-71DC9A443C8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Monitoring: Cloud Logging, Monitoring</a:t>
          </a:r>
          <a:endParaRPr lang="en-US"/>
        </a:p>
      </dgm:t>
    </dgm:pt>
    <dgm:pt modelId="{2E137C6F-F973-4A63-9C06-4BF55F809BB1}" type="parTrans" cxnId="{1C552F98-DE20-4E3C-812A-1747E9B2CF9F}">
      <dgm:prSet/>
      <dgm:spPr/>
      <dgm:t>
        <a:bodyPr/>
        <a:lstStyle/>
        <a:p>
          <a:endParaRPr lang="en-US"/>
        </a:p>
      </dgm:t>
    </dgm:pt>
    <dgm:pt modelId="{41C7E0ED-FC24-4431-A554-878A965592B6}" type="sibTrans" cxnId="{1C552F98-DE20-4E3C-812A-1747E9B2CF9F}">
      <dgm:prSet/>
      <dgm:spPr/>
      <dgm:t>
        <a:bodyPr/>
        <a:lstStyle/>
        <a:p>
          <a:endParaRPr lang="en-US"/>
        </a:p>
      </dgm:t>
    </dgm:pt>
    <dgm:pt modelId="{33C12F23-E8AC-4FF3-9ACA-600F4BA8312C}" type="pres">
      <dgm:prSet presAssocID="{E37E9031-C691-4CC1-8CEC-6C438B4D2C1A}" presName="root" presStyleCnt="0">
        <dgm:presLayoutVars>
          <dgm:dir/>
          <dgm:resizeHandles val="exact"/>
        </dgm:presLayoutVars>
      </dgm:prSet>
      <dgm:spPr/>
    </dgm:pt>
    <dgm:pt modelId="{1DB1DBE7-CDB8-4291-968B-70FE2DFF8B32}" type="pres">
      <dgm:prSet presAssocID="{27448A95-A52D-47CA-8925-A1E53A672762}" presName="compNode" presStyleCnt="0"/>
      <dgm:spPr/>
    </dgm:pt>
    <dgm:pt modelId="{693289D8-89F0-4D87-8288-A02D2E475B41}" type="pres">
      <dgm:prSet presAssocID="{27448A95-A52D-47CA-8925-A1E53A672762}" presName="bgRect" presStyleLbl="bgShp" presStyleIdx="0" presStyleCnt="6"/>
      <dgm:spPr/>
    </dgm:pt>
    <dgm:pt modelId="{1EBE7E23-DA12-4E7D-B537-A05DFC6FCA12}" type="pres">
      <dgm:prSet presAssocID="{27448A95-A52D-47CA-8925-A1E53A67276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5865348-D9A1-40BC-9341-F0F241326A5C}" type="pres">
      <dgm:prSet presAssocID="{27448A95-A52D-47CA-8925-A1E53A672762}" presName="spaceRect" presStyleCnt="0"/>
      <dgm:spPr/>
    </dgm:pt>
    <dgm:pt modelId="{5DD7FEEF-ED1A-4628-84D7-243DD1AC6EFB}" type="pres">
      <dgm:prSet presAssocID="{27448A95-A52D-47CA-8925-A1E53A672762}" presName="parTx" presStyleLbl="revTx" presStyleIdx="0" presStyleCnt="6">
        <dgm:presLayoutVars>
          <dgm:chMax val="0"/>
          <dgm:chPref val="0"/>
        </dgm:presLayoutVars>
      </dgm:prSet>
      <dgm:spPr/>
    </dgm:pt>
    <dgm:pt modelId="{9273A7BD-BD3C-47F7-86D5-DA28CE3F5FA5}" type="pres">
      <dgm:prSet presAssocID="{6A5B32D3-D101-4F61-822A-ED952F2516C1}" presName="sibTrans" presStyleCnt="0"/>
      <dgm:spPr/>
    </dgm:pt>
    <dgm:pt modelId="{7750D40C-F6E7-47A2-B359-FE0E933FD4DB}" type="pres">
      <dgm:prSet presAssocID="{35140410-5AAE-4F8C-9BDC-859A0ACC35A7}" presName="compNode" presStyleCnt="0"/>
      <dgm:spPr/>
    </dgm:pt>
    <dgm:pt modelId="{ADA151C7-2EAC-494F-97DB-12AC0B19C51C}" type="pres">
      <dgm:prSet presAssocID="{35140410-5AAE-4F8C-9BDC-859A0ACC35A7}" presName="bgRect" presStyleLbl="bgShp" presStyleIdx="1" presStyleCnt="6"/>
      <dgm:spPr/>
    </dgm:pt>
    <dgm:pt modelId="{442B7063-B3FB-4AE4-9A5B-0A5413DD0908}" type="pres">
      <dgm:prSet presAssocID="{35140410-5AAE-4F8C-9BDC-859A0ACC35A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05BB3573-E7D4-487C-84D4-701F377313FE}" type="pres">
      <dgm:prSet presAssocID="{35140410-5AAE-4F8C-9BDC-859A0ACC35A7}" presName="spaceRect" presStyleCnt="0"/>
      <dgm:spPr/>
    </dgm:pt>
    <dgm:pt modelId="{F2A77AE3-277C-4D56-9D9A-AF81E7795F2F}" type="pres">
      <dgm:prSet presAssocID="{35140410-5AAE-4F8C-9BDC-859A0ACC35A7}" presName="parTx" presStyleLbl="revTx" presStyleIdx="1" presStyleCnt="6">
        <dgm:presLayoutVars>
          <dgm:chMax val="0"/>
          <dgm:chPref val="0"/>
        </dgm:presLayoutVars>
      </dgm:prSet>
      <dgm:spPr/>
    </dgm:pt>
    <dgm:pt modelId="{52B7B828-0150-48E3-B91F-EF1C3BD60467}" type="pres">
      <dgm:prSet presAssocID="{60C11F21-3F63-48A9-827B-E0E3BB017E60}" presName="sibTrans" presStyleCnt="0"/>
      <dgm:spPr/>
    </dgm:pt>
    <dgm:pt modelId="{167CE60F-A808-4993-9255-22F87E193940}" type="pres">
      <dgm:prSet presAssocID="{A16E74A9-BB49-4047-A7A2-DA4ACF9C8FF5}" presName="compNode" presStyleCnt="0"/>
      <dgm:spPr/>
    </dgm:pt>
    <dgm:pt modelId="{A3FF9B21-362D-4F4A-9281-D5C86A214816}" type="pres">
      <dgm:prSet presAssocID="{A16E74A9-BB49-4047-A7A2-DA4ACF9C8FF5}" presName="bgRect" presStyleLbl="bgShp" presStyleIdx="2" presStyleCnt="6"/>
      <dgm:spPr/>
    </dgm:pt>
    <dgm:pt modelId="{2A793D29-12F2-4410-8FA2-F306B763C7DD}" type="pres">
      <dgm:prSet presAssocID="{A16E74A9-BB49-4047-A7A2-DA4ACF9C8FF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5A0BCD6-3DAA-4F55-BFF8-0BACEBE859D2}" type="pres">
      <dgm:prSet presAssocID="{A16E74A9-BB49-4047-A7A2-DA4ACF9C8FF5}" presName="spaceRect" presStyleCnt="0"/>
      <dgm:spPr/>
    </dgm:pt>
    <dgm:pt modelId="{CA4A27D4-ED49-4709-A672-517D84E9B78A}" type="pres">
      <dgm:prSet presAssocID="{A16E74A9-BB49-4047-A7A2-DA4ACF9C8FF5}" presName="parTx" presStyleLbl="revTx" presStyleIdx="2" presStyleCnt="6">
        <dgm:presLayoutVars>
          <dgm:chMax val="0"/>
          <dgm:chPref val="0"/>
        </dgm:presLayoutVars>
      </dgm:prSet>
      <dgm:spPr/>
    </dgm:pt>
    <dgm:pt modelId="{CD1F88DE-57B2-4EF5-B88C-466C8CC07186}" type="pres">
      <dgm:prSet presAssocID="{5D12E02E-5D14-4A6D-AB87-6AD8F8C10D63}" presName="sibTrans" presStyleCnt="0"/>
      <dgm:spPr/>
    </dgm:pt>
    <dgm:pt modelId="{2EB9B2B5-A0D9-4B78-919C-47091D850C39}" type="pres">
      <dgm:prSet presAssocID="{E5FFEFC0-5338-49CD-8927-D0C81F18F012}" presName="compNode" presStyleCnt="0"/>
      <dgm:spPr/>
    </dgm:pt>
    <dgm:pt modelId="{190911FD-6CC9-4C52-8515-12B9E1EB87F6}" type="pres">
      <dgm:prSet presAssocID="{E5FFEFC0-5338-49CD-8927-D0C81F18F012}" presName="bgRect" presStyleLbl="bgShp" presStyleIdx="3" presStyleCnt="6"/>
      <dgm:spPr/>
    </dgm:pt>
    <dgm:pt modelId="{95373049-5455-45CE-AB56-5CBFBD01CF08}" type="pres">
      <dgm:prSet presAssocID="{E5FFEFC0-5338-49CD-8927-D0C81F18F01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F7493CF-B7B8-4224-BA8D-A3E8B92E41B9}" type="pres">
      <dgm:prSet presAssocID="{E5FFEFC0-5338-49CD-8927-D0C81F18F012}" presName="spaceRect" presStyleCnt="0"/>
      <dgm:spPr/>
    </dgm:pt>
    <dgm:pt modelId="{4CD625E0-9D32-4296-AB82-759348E2D7E4}" type="pres">
      <dgm:prSet presAssocID="{E5FFEFC0-5338-49CD-8927-D0C81F18F012}" presName="parTx" presStyleLbl="revTx" presStyleIdx="3" presStyleCnt="6">
        <dgm:presLayoutVars>
          <dgm:chMax val="0"/>
          <dgm:chPref val="0"/>
        </dgm:presLayoutVars>
      </dgm:prSet>
      <dgm:spPr/>
    </dgm:pt>
    <dgm:pt modelId="{3B82D1CD-86F0-4FAE-8623-8D06856A7CCF}" type="pres">
      <dgm:prSet presAssocID="{5E35BFCC-7655-4121-B268-4606DF0474AC}" presName="sibTrans" presStyleCnt="0"/>
      <dgm:spPr/>
    </dgm:pt>
    <dgm:pt modelId="{CF31BE9B-79FE-47CA-A3E4-E6C371745BFF}" type="pres">
      <dgm:prSet presAssocID="{0ECA9229-AF5B-47D8-8160-044651C9B4A8}" presName="compNode" presStyleCnt="0"/>
      <dgm:spPr/>
    </dgm:pt>
    <dgm:pt modelId="{1347B780-9EDB-4F55-8A85-333178BBA8A8}" type="pres">
      <dgm:prSet presAssocID="{0ECA9229-AF5B-47D8-8160-044651C9B4A8}" presName="bgRect" presStyleLbl="bgShp" presStyleIdx="4" presStyleCnt="6"/>
      <dgm:spPr/>
    </dgm:pt>
    <dgm:pt modelId="{84DC5BE8-5A74-41AB-AC98-FD583FEA30C6}" type="pres">
      <dgm:prSet presAssocID="{0ECA9229-AF5B-47D8-8160-044651C9B4A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DFF62754-80B0-43D4-9F1A-16ABB76F9EE8}" type="pres">
      <dgm:prSet presAssocID="{0ECA9229-AF5B-47D8-8160-044651C9B4A8}" presName="spaceRect" presStyleCnt="0"/>
      <dgm:spPr/>
    </dgm:pt>
    <dgm:pt modelId="{7EB74F53-CDEA-447C-A3AB-179EDF70E58F}" type="pres">
      <dgm:prSet presAssocID="{0ECA9229-AF5B-47D8-8160-044651C9B4A8}" presName="parTx" presStyleLbl="revTx" presStyleIdx="4" presStyleCnt="6">
        <dgm:presLayoutVars>
          <dgm:chMax val="0"/>
          <dgm:chPref val="0"/>
        </dgm:presLayoutVars>
      </dgm:prSet>
      <dgm:spPr/>
    </dgm:pt>
    <dgm:pt modelId="{D36FC44E-640B-4FD1-A610-288202F81AF2}" type="pres">
      <dgm:prSet presAssocID="{F1F5BFA4-D0A4-4B31-B82B-4D1B1D2EE660}" presName="sibTrans" presStyleCnt="0"/>
      <dgm:spPr/>
    </dgm:pt>
    <dgm:pt modelId="{73460A52-BC78-4015-8E72-F108B03F1507}" type="pres">
      <dgm:prSet presAssocID="{6BB6E9F7-28A2-4064-8950-71DC9A443C82}" presName="compNode" presStyleCnt="0"/>
      <dgm:spPr/>
    </dgm:pt>
    <dgm:pt modelId="{89356DBE-C263-43DD-9522-557F1222E96D}" type="pres">
      <dgm:prSet presAssocID="{6BB6E9F7-28A2-4064-8950-71DC9A443C82}" presName="bgRect" presStyleLbl="bgShp" presStyleIdx="5" presStyleCnt="6"/>
      <dgm:spPr/>
    </dgm:pt>
    <dgm:pt modelId="{C26FDAE3-1ECB-4652-B582-3187D709EE6E}" type="pres">
      <dgm:prSet presAssocID="{6BB6E9F7-28A2-4064-8950-71DC9A443C8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8FE916BF-955B-4064-A96E-4D90232197C9}" type="pres">
      <dgm:prSet presAssocID="{6BB6E9F7-28A2-4064-8950-71DC9A443C82}" presName="spaceRect" presStyleCnt="0"/>
      <dgm:spPr/>
    </dgm:pt>
    <dgm:pt modelId="{9ED2DCBB-F300-4644-9918-3047E3028FD2}" type="pres">
      <dgm:prSet presAssocID="{6BB6E9F7-28A2-4064-8950-71DC9A443C8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AFF4461-F4D7-411A-8C07-ED9B376DAA41}" srcId="{E37E9031-C691-4CC1-8CEC-6C438B4D2C1A}" destId="{E5FFEFC0-5338-49CD-8927-D0C81F18F012}" srcOrd="3" destOrd="0" parTransId="{3B4EFDED-7FA5-4B57-AF1E-6FCFA0796BCE}" sibTransId="{5E35BFCC-7655-4121-B268-4606DF0474AC}"/>
    <dgm:cxn modelId="{E376C546-0106-4D9A-9D6A-DC9CE450D5E9}" srcId="{E37E9031-C691-4CC1-8CEC-6C438B4D2C1A}" destId="{35140410-5AAE-4F8C-9BDC-859A0ACC35A7}" srcOrd="1" destOrd="0" parTransId="{881DD63E-B877-4244-9B81-EF3FE3FC2470}" sibTransId="{60C11F21-3F63-48A9-827B-E0E3BB017E60}"/>
    <dgm:cxn modelId="{0CFE756D-61B2-4DCC-A6E2-DF6761D3E5C8}" srcId="{E37E9031-C691-4CC1-8CEC-6C438B4D2C1A}" destId="{A16E74A9-BB49-4047-A7A2-DA4ACF9C8FF5}" srcOrd="2" destOrd="0" parTransId="{8B84811F-1EE5-4903-9639-3F910AB79767}" sibTransId="{5D12E02E-5D14-4A6D-AB87-6AD8F8C10D63}"/>
    <dgm:cxn modelId="{A198C16E-3B09-44D6-B467-28DE9353E58D}" type="presOf" srcId="{35140410-5AAE-4F8C-9BDC-859A0ACC35A7}" destId="{F2A77AE3-277C-4D56-9D9A-AF81E7795F2F}" srcOrd="0" destOrd="0" presId="urn:microsoft.com/office/officeart/2018/2/layout/IconVerticalSolidList"/>
    <dgm:cxn modelId="{D8092755-563A-4744-9EF7-436381AEDA5E}" type="presOf" srcId="{E5FFEFC0-5338-49CD-8927-D0C81F18F012}" destId="{4CD625E0-9D32-4296-AB82-759348E2D7E4}" srcOrd="0" destOrd="0" presId="urn:microsoft.com/office/officeart/2018/2/layout/IconVerticalSolidList"/>
    <dgm:cxn modelId="{48248B75-50DF-49E5-BD1B-667278A7F5F7}" srcId="{E37E9031-C691-4CC1-8CEC-6C438B4D2C1A}" destId="{27448A95-A52D-47CA-8925-A1E53A672762}" srcOrd="0" destOrd="0" parTransId="{55697954-53B9-420D-AAB9-50DB07EE1044}" sibTransId="{6A5B32D3-D101-4F61-822A-ED952F2516C1}"/>
    <dgm:cxn modelId="{9296FA58-AEE2-4D8C-812A-E5ACE05388D3}" srcId="{E37E9031-C691-4CC1-8CEC-6C438B4D2C1A}" destId="{0ECA9229-AF5B-47D8-8160-044651C9B4A8}" srcOrd="4" destOrd="0" parTransId="{398C42B2-B755-4282-9B16-0185A5E168C6}" sibTransId="{F1F5BFA4-D0A4-4B31-B82B-4D1B1D2EE660}"/>
    <dgm:cxn modelId="{62E3CA88-76D4-4428-8821-F60D0067ADCC}" type="presOf" srcId="{6BB6E9F7-28A2-4064-8950-71DC9A443C82}" destId="{9ED2DCBB-F300-4644-9918-3047E3028FD2}" srcOrd="0" destOrd="0" presId="urn:microsoft.com/office/officeart/2018/2/layout/IconVerticalSolidList"/>
    <dgm:cxn modelId="{1C552F98-DE20-4E3C-812A-1747E9B2CF9F}" srcId="{E37E9031-C691-4CC1-8CEC-6C438B4D2C1A}" destId="{6BB6E9F7-28A2-4064-8950-71DC9A443C82}" srcOrd="5" destOrd="0" parTransId="{2E137C6F-F973-4A63-9C06-4BF55F809BB1}" sibTransId="{41C7E0ED-FC24-4431-A554-878A965592B6}"/>
    <dgm:cxn modelId="{A18DE9A1-2EC0-42C1-B404-232E815C92EC}" type="presOf" srcId="{27448A95-A52D-47CA-8925-A1E53A672762}" destId="{5DD7FEEF-ED1A-4628-84D7-243DD1AC6EFB}" srcOrd="0" destOrd="0" presId="urn:microsoft.com/office/officeart/2018/2/layout/IconVerticalSolidList"/>
    <dgm:cxn modelId="{8FBC3BA3-BF26-40CA-A9A4-2ED236CD0776}" type="presOf" srcId="{0ECA9229-AF5B-47D8-8160-044651C9B4A8}" destId="{7EB74F53-CDEA-447C-A3AB-179EDF70E58F}" srcOrd="0" destOrd="0" presId="urn:microsoft.com/office/officeart/2018/2/layout/IconVerticalSolidList"/>
    <dgm:cxn modelId="{003649C1-A8EF-4CD0-90DE-76779FA9E6DA}" type="presOf" srcId="{A16E74A9-BB49-4047-A7A2-DA4ACF9C8FF5}" destId="{CA4A27D4-ED49-4709-A672-517D84E9B78A}" srcOrd="0" destOrd="0" presId="urn:microsoft.com/office/officeart/2018/2/layout/IconVerticalSolidList"/>
    <dgm:cxn modelId="{9B2A86D2-D33C-499F-88EA-2B6AA4792853}" type="presOf" srcId="{E37E9031-C691-4CC1-8CEC-6C438B4D2C1A}" destId="{33C12F23-E8AC-4FF3-9ACA-600F4BA8312C}" srcOrd="0" destOrd="0" presId="urn:microsoft.com/office/officeart/2018/2/layout/IconVerticalSolidList"/>
    <dgm:cxn modelId="{8462B0CC-B503-4F66-83B2-B3E042C7FF71}" type="presParOf" srcId="{33C12F23-E8AC-4FF3-9ACA-600F4BA8312C}" destId="{1DB1DBE7-CDB8-4291-968B-70FE2DFF8B32}" srcOrd="0" destOrd="0" presId="urn:microsoft.com/office/officeart/2018/2/layout/IconVerticalSolidList"/>
    <dgm:cxn modelId="{7C1D0F8E-0FA5-4953-BE50-DEEBA2AB2459}" type="presParOf" srcId="{1DB1DBE7-CDB8-4291-968B-70FE2DFF8B32}" destId="{693289D8-89F0-4D87-8288-A02D2E475B41}" srcOrd="0" destOrd="0" presId="urn:microsoft.com/office/officeart/2018/2/layout/IconVerticalSolidList"/>
    <dgm:cxn modelId="{46C4D195-0CB1-475B-AFA2-9216632827CE}" type="presParOf" srcId="{1DB1DBE7-CDB8-4291-968B-70FE2DFF8B32}" destId="{1EBE7E23-DA12-4E7D-B537-A05DFC6FCA12}" srcOrd="1" destOrd="0" presId="urn:microsoft.com/office/officeart/2018/2/layout/IconVerticalSolidList"/>
    <dgm:cxn modelId="{D4912A06-7C35-4001-9CAC-15F9D75ED073}" type="presParOf" srcId="{1DB1DBE7-CDB8-4291-968B-70FE2DFF8B32}" destId="{A5865348-D9A1-40BC-9341-F0F241326A5C}" srcOrd="2" destOrd="0" presId="urn:microsoft.com/office/officeart/2018/2/layout/IconVerticalSolidList"/>
    <dgm:cxn modelId="{D392D6E8-69F3-46F5-AEE0-46E20D8DDBD7}" type="presParOf" srcId="{1DB1DBE7-CDB8-4291-968B-70FE2DFF8B32}" destId="{5DD7FEEF-ED1A-4628-84D7-243DD1AC6EFB}" srcOrd="3" destOrd="0" presId="urn:microsoft.com/office/officeart/2018/2/layout/IconVerticalSolidList"/>
    <dgm:cxn modelId="{FB63F03B-579C-4EB9-A724-FED0DD182E24}" type="presParOf" srcId="{33C12F23-E8AC-4FF3-9ACA-600F4BA8312C}" destId="{9273A7BD-BD3C-47F7-86D5-DA28CE3F5FA5}" srcOrd="1" destOrd="0" presId="urn:microsoft.com/office/officeart/2018/2/layout/IconVerticalSolidList"/>
    <dgm:cxn modelId="{92BD0E0A-DA66-4671-894E-FA8442AC13E2}" type="presParOf" srcId="{33C12F23-E8AC-4FF3-9ACA-600F4BA8312C}" destId="{7750D40C-F6E7-47A2-B359-FE0E933FD4DB}" srcOrd="2" destOrd="0" presId="urn:microsoft.com/office/officeart/2018/2/layout/IconVerticalSolidList"/>
    <dgm:cxn modelId="{77D46367-5049-4121-9720-BC47AA8B66B3}" type="presParOf" srcId="{7750D40C-F6E7-47A2-B359-FE0E933FD4DB}" destId="{ADA151C7-2EAC-494F-97DB-12AC0B19C51C}" srcOrd="0" destOrd="0" presId="urn:microsoft.com/office/officeart/2018/2/layout/IconVerticalSolidList"/>
    <dgm:cxn modelId="{8C090161-2CA6-4DDA-A195-A19A5DF089CC}" type="presParOf" srcId="{7750D40C-F6E7-47A2-B359-FE0E933FD4DB}" destId="{442B7063-B3FB-4AE4-9A5B-0A5413DD0908}" srcOrd="1" destOrd="0" presId="urn:microsoft.com/office/officeart/2018/2/layout/IconVerticalSolidList"/>
    <dgm:cxn modelId="{9CB5A48B-1A47-4F59-8F5B-0C8B49F996E8}" type="presParOf" srcId="{7750D40C-F6E7-47A2-B359-FE0E933FD4DB}" destId="{05BB3573-E7D4-487C-84D4-701F377313FE}" srcOrd="2" destOrd="0" presId="urn:microsoft.com/office/officeart/2018/2/layout/IconVerticalSolidList"/>
    <dgm:cxn modelId="{C7C0D201-4C46-41F8-8039-5A2DB459154C}" type="presParOf" srcId="{7750D40C-F6E7-47A2-B359-FE0E933FD4DB}" destId="{F2A77AE3-277C-4D56-9D9A-AF81E7795F2F}" srcOrd="3" destOrd="0" presId="urn:microsoft.com/office/officeart/2018/2/layout/IconVerticalSolidList"/>
    <dgm:cxn modelId="{3A5177F2-2B14-4CBE-B187-62CE58249C34}" type="presParOf" srcId="{33C12F23-E8AC-4FF3-9ACA-600F4BA8312C}" destId="{52B7B828-0150-48E3-B91F-EF1C3BD60467}" srcOrd="3" destOrd="0" presId="urn:microsoft.com/office/officeart/2018/2/layout/IconVerticalSolidList"/>
    <dgm:cxn modelId="{DE9D4F69-6D8E-4603-B2E7-277FEE9EF761}" type="presParOf" srcId="{33C12F23-E8AC-4FF3-9ACA-600F4BA8312C}" destId="{167CE60F-A808-4993-9255-22F87E193940}" srcOrd="4" destOrd="0" presId="urn:microsoft.com/office/officeart/2018/2/layout/IconVerticalSolidList"/>
    <dgm:cxn modelId="{843C2C70-25C1-4059-9F89-88064DD39ADD}" type="presParOf" srcId="{167CE60F-A808-4993-9255-22F87E193940}" destId="{A3FF9B21-362D-4F4A-9281-D5C86A214816}" srcOrd="0" destOrd="0" presId="urn:microsoft.com/office/officeart/2018/2/layout/IconVerticalSolidList"/>
    <dgm:cxn modelId="{C09F2562-594B-4D7C-B017-159F20D23778}" type="presParOf" srcId="{167CE60F-A808-4993-9255-22F87E193940}" destId="{2A793D29-12F2-4410-8FA2-F306B763C7DD}" srcOrd="1" destOrd="0" presId="urn:microsoft.com/office/officeart/2018/2/layout/IconVerticalSolidList"/>
    <dgm:cxn modelId="{97F3284E-BF06-401F-A9E4-1E13A98A868A}" type="presParOf" srcId="{167CE60F-A808-4993-9255-22F87E193940}" destId="{15A0BCD6-3DAA-4F55-BFF8-0BACEBE859D2}" srcOrd="2" destOrd="0" presId="urn:microsoft.com/office/officeart/2018/2/layout/IconVerticalSolidList"/>
    <dgm:cxn modelId="{2277645F-E5D6-46AC-BB59-04D9F80F58B2}" type="presParOf" srcId="{167CE60F-A808-4993-9255-22F87E193940}" destId="{CA4A27D4-ED49-4709-A672-517D84E9B78A}" srcOrd="3" destOrd="0" presId="urn:microsoft.com/office/officeart/2018/2/layout/IconVerticalSolidList"/>
    <dgm:cxn modelId="{5BCE85F2-B366-4FD8-B4DA-9AD7F5322290}" type="presParOf" srcId="{33C12F23-E8AC-4FF3-9ACA-600F4BA8312C}" destId="{CD1F88DE-57B2-4EF5-B88C-466C8CC07186}" srcOrd="5" destOrd="0" presId="urn:microsoft.com/office/officeart/2018/2/layout/IconVerticalSolidList"/>
    <dgm:cxn modelId="{969B4005-462A-4A02-88F0-EBD573928183}" type="presParOf" srcId="{33C12F23-E8AC-4FF3-9ACA-600F4BA8312C}" destId="{2EB9B2B5-A0D9-4B78-919C-47091D850C39}" srcOrd="6" destOrd="0" presId="urn:microsoft.com/office/officeart/2018/2/layout/IconVerticalSolidList"/>
    <dgm:cxn modelId="{3EAF2DE8-80EB-4C55-A336-F7428EBE7904}" type="presParOf" srcId="{2EB9B2B5-A0D9-4B78-919C-47091D850C39}" destId="{190911FD-6CC9-4C52-8515-12B9E1EB87F6}" srcOrd="0" destOrd="0" presId="urn:microsoft.com/office/officeart/2018/2/layout/IconVerticalSolidList"/>
    <dgm:cxn modelId="{10DDDE4B-B445-4A54-A892-0BF43317BA68}" type="presParOf" srcId="{2EB9B2B5-A0D9-4B78-919C-47091D850C39}" destId="{95373049-5455-45CE-AB56-5CBFBD01CF08}" srcOrd="1" destOrd="0" presId="urn:microsoft.com/office/officeart/2018/2/layout/IconVerticalSolidList"/>
    <dgm:cxn modelId="{72EE2F49-8D08-4049-81D9-D1D974899811}" type="presParOf" srcId="{2EB9B2B5-A0D9-4B78-919C-47091D850C39}" destId="{BF7493CF-B7B8-4224-BA8D-A3E8B92E41B9}" srcOrd="2" destOrd="0" presId="urn:microsoft.com/office/officeart/2018/2/layout/IconVerticalSolidList"/>
    <dgm:cxn modelId="{C4C375AE-FF46-4330-837A-AEC989E1A800}" type="presParOf" srcId="{2EB9B2B5-A0D9-4B78-919C-47091D850C39}" destId="{4CD625E0-9D32-4296-AB82-759348E2D7E4}" srcOrd="3" destOrd="0" presId="urn:microsoft.com/office/officeart/2018/2/layout/IconVerticalSolidList"/>
    <dgm:cxn modelId="{56A106C5-2309-47BA-887B-E651C6C85CD9}" type="presParOf" srcId="{33C12F23-E8AC-4FF3-9ACA-600F4BA8312C}" destId="{3B82D1CD-86F0-4FAE-8623-8D06856A7CCF}" srcOrd="7" destOrd="0" presId="urn:microsoft.com/office/officeart/2018/2/layout/IconVerticalSolidList"/>
    <dgm:cxn modelId="{76DE1089-8776-4533-BFE7-5BD41128DBE6}" type="presParOf" srcId="{33C12F23-E8AC-4FF3-9ACA-600F4BA8312C}" destId="{CF31BE9B-79FE-47CA-A3E4-E6C371745BFF}" srcOrd="8" destOrd="0" presId="urn:microsoft.com/office/officeart/2018/2/layout/IconVerticalSolidList"/>
    <dgm:cxn modelId="{C7A7AEDB-3F89-4449-82F6-228897EF1756}" type="presParOf" srcId="{CF31BE9B-79FE-47CA-A3E4-E6C371745BFF}" destId="{1347B780-9EDB-4F55-8A85-333178BBA8A8}" srcOrd="0" destOrd="0" presId="urn:microsoft.com/office/officeart/2018/2/layout/IconVerticalSolidList"/>
    <dgm:cxn modelId="{DF3E4411-D2D3-4F63-9EE7-7F5275DEDCB3}" type="presParOf" srcId="{CF31BE9B-79FE-47CA-A3E4-E6C371745BFF}" destId="{84DC5BE8-5A74-41AB-AC98-FD583FEA30C6}" srcOrd="1" destOrd="0" presId="urn:microsoft.com/office/officeart/2018/2/layout/IconVerticalSolidList"/>
    <dgm:cxn modelId="{C9F9066B-A13A-4EE6-8C93-CDE8BE4E8817}" type="presParOf" srcId="{CF31BE9B-79FE-47CA-A3E4-E6C371745BFF}" destId="{DFF62754-80B0-43D4-9F1A-16ABB76F9EE8}" srcOrd="2" destOrd="0" presId="urn:microsoft.com/office/officeart/2018/2/layout/IconVerticalSolidList"/>
    <dgm:cxn modelId="{1DFEC789-4A00-4459-AD71-92B5184F7006}" type="presParOf" srcId="{CF31BE9B-79FE-47CA-A3E4-E6C371745BFF}" destId="{7EB74F53-CDEA-447C-A3AB-179EDF70E58F}" srcOrd="3" destOrd="0" presId="urn:microsoft.com/office/officeart/2018/2/layout/IconVerticalSolidList"/>
    <dgm:cxn modelId="{65097E06-84BE-4D3C-9927-1D8901633DF1}" type="presParOf" srcId="{33C12F23-E8AC-4FF3-9ACA-600F4BA8312C}" destId="{D36FC44E-640B-4FD1-A610-288202F81AF2}" srcOrd="9" destOrd="0" presId="urn:microsoft.com/office/officeart/2018/2/layout/IconVerticalSolidList"/>
    <dgm:cxn modelId="{D41543A5-DEC8-4E2E-A6CD-E159BD6FC6EE}" type="presParOf" srcId="{33C12F23-E8AC-4FF3-9ACA-600F4BA8312C}" destId="{73460A52-BC78-4015-8E72-F108B03F1507}" srcOrd="10" destOrd="0" presId="urn:microsoft.com/office/officeart/2018/2/layout/IconVerticalSolidList"/>
    <dgm:cxn modelId="{4205DE71-6D26-4DEA-BDB2-F8843F90699F}" type="presParOf" srcId="{73460A52-BC78-4015-8E72-F108B03F1507}" destId="{89356DBE-C263-43DD-9522-557F1222E96D}" srcOrd="0" destOrd="0" presId="urn:microsoft.com/office/officeart/2018/2/layout/IconVerticalSolidList"/>
    <dgm:cxn modelId="{582D9D51-8A5D-406E-A679-E4408743D648}" type="presParOf" srcId="{73460A52-BC78-4015-8E72-F108B03F1507}" destId="{C26FDAE3-1ECB-4652-B582-3187D709EE6E}" srcOrd="1" destOrd="0" presId="urn:microsoft.com/office/officeart/2018/2/layout/IconVerticalSolidList"/>
    <dgm:cxn modelId="{E0CC4772-2CBE-49C2-BD39-912328C9E70F}" type="presParOf" srcId="{73460A52-BC78-4015-8E72-F108B03F1507}" destId="{8FE916BF-955B-4064-A96E-4D90232197C9}" srcOrd="2" destOrd="0" presId="urn:microsoft.com/office/officeart/2018/2/layout/IconVerticalSolidList"/>
    <dgm:cxn modelId="{0C55ABBE-F883-436F-B607-19345E44CB3A}" type="presParOf" srcId="{73460A52-BC78-4015-8E72-F108B03F1507}" destId="{9ED2DCBB-F300-4644-9918-3047E3028F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09D1F4-01ED-4A55-9B77-350AB9AD24E5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A960FA6-89BD-4040-813D-8BE19B2E6BD5}">
      <dgm:prSet/>
      <dgm:spPr/>
      <dgm:t>
        <a:bodyPr/>
        <a:lstStyle/>
        <a:p>
          <a:r>
            <a:rPr lang="en-IN" b="0" i="0"/>
            <a:t>Refactor Flask app for stateless operation.</a:t>
          </a:r>
          <a:endParaRPr lang="en-US"/>
        </a:p>
      </dgm:t>
    </dgm:pt>
    <dgm:pt modelId="{2EA54ABE-AE02-4DF9-9912-58BEB83322BB}" type="parTrans" cxnId="{0C10CBE5-477C-4CB0-AD4E-5997CA77707E}">
      <dgm:prSet/>
      <dgm:spPr/>
      <dgm:t>
        <a:bodyPr/>
        <a:lstStyle/>
        <a:p>
          <a:endParaRPr lang="en-US"/>
        </a:p>
      </dgm:t>
    </dgm:pt>
    <dgm:pt modelId="{29D4019C-5298-455B-9E6F-7632C729149A}" type="sibTrans" cxnId="{0C10CBE5-477C-4CB0-AD4E-5997CA77707E}">
      <dgm:prSet/>
      <dgm:spPr/>
      <dgm:t>
        <a:bodyPr/>
        <a:lstStyle/>
        <a:p>
          <a:endParaRPr lang="en-US"/>
        </a:p>
      </dgm:t>
    </dgm:pt>
    <dgm:pt modelId="{F13F6FA1-FC6D-4E84-9CA6-C918641B7D1C}">
      <dgm:prSet/>
      <dgm:spPr/>
      <dgm:t>
        <a:bodyPr/>
        <a:lstStyle/>
        <a:p>
          <a:r>
            <a:rPr lang="en-IN" b="0" i="0"/>
            <a:t>Hash all passwords with bcrypt.</a:t>
          </a:r>
          <a:endParaRPr lang="en-US"/>
        </a:p>
      </dgm:t>
    </dgm:pt>
    <dgm:pt modelId="{0C253C94-0471-4FFB-ABBF-1DD6385D839A}" type="parTrans" cxnId="{90045EE8-1C8B-4E59-BA49-5AE0E5B37776}">
      <dgm:prSet/>
      <dgm:spPr/>
      <dgm:t>
        <a:bodyPr/>
        <a:lstStyle/>
        <a:p>
          <a:endParaRPr lang="en-US"/>
        </a:p>
      </dgm:t>
    </dgm:pt>
    <dgm:pt modelId="{689F0592-CFF0-453F-A2B1-D5BB9BB1B8A8}" type="sibTrans" cxnId="{90045EE8-1C8B-4E59-BA49-5AE0E5B37776}">
      <dgm:prSet/>
      <dgm:spPr/>
      <dgm:t>
        <a:bodyPr/>
        <a:lstStyle/>
        <a:p>
          <a:endParaRPr lang="en-US"/>
        </a:p>
      </dgm:t>
    </dgm:pt>
    <dgm:pt modelId="{ECD66463-574A-40F6-BC54-E7938011D162}">
      <dgm:prSet/>
      <dgm:spPr/>
      <dgm:t>
        <a:bodyPr/>
        <a:lstStyle/>
        <a:p>
          <a:r>
            <a:rPr lang="en-IN" b="0" i="0"/>
            <a:t>Containerize app with Docker.</a:t>
          </a:r>
          <a:endParaRPr lang="en-US"/>
        </a:p>
      </dgm:t>
    </dgm:pt>
    <dgm:pt modelId="{745FD3BD-B82A-4DA3-9FB7-0F143D9A81E7}" type="parTrans" cxnId="{73CB4C86-EC00-42C2-8B24-1B8986573169}">
      <dgm:prSet/>
      <dgm:spPr/>
      <dgm:t>
        <a:bodyPr/>
        <a:lstStyle/>
        <a:p>
          <a:endParaRPr lang="en-US"/>
        </a:p>
      </dgm:t>
    </dgm:pt>
    <dgm:pt modelId="{AFA4A643-5E3F-4BA4-A1FE-535632758EF1}" type="sibTrans" cxnId="{73CB4C86-EC00-42C2-8B24-1B8986573169}">
      <dgm:prSet/>
      <dgm:spPr/>
      <dgm:t>
        <a:bodyPr/>
        <a:lstStyle/>
        <a:p>
          <a:endParaRPr lang="en-US"/>
        </a:p>
      </dgm:t>
    </dgm:pt>
    <dgm:pt modelId="{6B4CFA20-B727-4610-BA9B-FCA7D7A3A1F9}">
      <dgm:prSet/>
      <dgm:spPr/>
      <dgm:t>
        <a:bodyPr/>
        <a:lstStyle/>
        <a:p>
          <a:r>
            <a:rPr lang="en-IN" b="0" i="0"/>
            <a:t>Deploy to Cloud Run (auto-scaling).</a:t>
          </a:r>
          <a:endParaRPr lang="en-US"/>
        </a:p>
      </dgm:t>
    </dgm:pt>
    <dgm:pt modelId="{9A6CB1A1-87F9-4A66-89FE-7E44184052F0}" type="parTrans" cxnId="{52016715-D3AD-42DA-80EF-6CFD3353E777}">
      <dgm:prSet/>
      <dgm:spPr/>
      <dgm:t>
        <a:bodyPr/>
        <a:lstStyle/>
        <a:p>
          <a:endParaRPr lang="en-US"/>
        </a:p>
      </dgm:t>
    </dgm:pt>
    <dgm:pt modelId="{B3A7B919-3853-4200-8642-C18B59C16437}" type="sibTrans" cxnId="{52016715-D3AD-42DA-80EF-6CFD3353E777}">
      <dgm:prSet/>
      <dgm:spPr/>
      <dgm:t>
        <a:bodyPr/>
        <a:lstStyle/>
        <a:p>
          <a:endParaRPr lang="en-US"/>
        </a:p>
      </dgm:t>
    </dgm:pt>
    <dgm:pt modelId="{2EDA8674-3CFF-466A-A4C2-F7CEE8C1BFD6}">
      <dgm:prSet/>
      <dgm:spPr/>
      <dgm:t>
        <a:bodyPr/>
        <a:lstStyle/>
        <a:p>
          <a:r>
            <a:rPr lang="en-IN" b="0" i="0"/>
            <a:t>Migrate DB to Cloud SQL (MySQL).</a:t>
          </a:r>
          <a:endParaRPr lang="en-US"/>
        </a:p>
      </dgm:t>
    </dgm:pt>
    <dgm:pt modelId="{9122B073-E4E6-4C58-8228-DAFD55A691FF}" type="parTrans" cxnId="{1792097A-180B-416C-B273-C10E46B7AC08}">
      <dgm:prSet/>
      <dgm:spPr/>
      <dgm:t>
        <a:bodyPr/>
        <a:lstStyle/>
        <a:p>
          <a:endParaRPr lang="en-US"/>
        </a:p>
      </dgm:t>
    </dgm:pt>
    <dgm:pt modelId="{EEF7D9AF-E237-4DE7-91FB-68A03A2A7133}" type="sibTrans" cxnId="{1792097A-180B-416C-B273-C10E46B7AC08}">
      <dgm:prSet/>
      <dgm:spPr/>
      <dgm:t>
        <a:bodyPr/>
        <a:lstStyle/>
        <a:p>
          <a:endParaRPr lang="en-US"/>
        </a:p>
      </dgm:t>
    </dgm:pt>
    <dgm:pt modelId="{2DF9F8E0-65B7-43CB-B92F-9FE1C620F35D}">
      <dgm:prSet/>
      <dgm:spPr/>
      <dgm:t>
        <a:bodyPr/>
        <a:lstStyle/>
        <a:p>
          <a:r>
            <a:rPr lang="en-IN" b="0" i="0"/>
            <a:t>Store secrets in Secret Manager.</a:t>
          </a:r>
          <a:endParaRPr lang="en-US"/>
        </a:p>
      </dgm:t>
    </dgm:pt>
    <dgm:pt modelId="{85461F3E-F223-4D56-AF4F-05BD53DAD1F9}" type="parTrans" cxnId="{2A024D70-DFDE-438A-A9CA-000A4CD404F0}">
      <dgm:prSet/>
      <dgm:spPr/>
      <dgm:t>
        <a:bodyPr/>
        <a:lstStyle/>
        <a:p>
          <a:endParaRPr lang="en-US"/>
        </a:p>
      </dgm:t>
    </dgm:pt>
    <dgm:pt modelId="{FEB88B49-29AD-485A-B47F-681EE263D2D6}" type="sibTrans" cxnId="{2A024D70-DFDE-438A-A9CA-000A4CD404F0}">
      <dgm:prSet/>
      <dgm:spPr/>
      <dgm:t>
        <a:bodyPr/>
        <a:lstStyle/>
        <a:p>
          <a:endParaRPr lang="en-US"/>
        </a:p>
      </dgm:t>
    </dgm:pt>
    <dgm:pt modelId="{29A8E7D5-650C-4209-9D5F-0C201765F944}">
      <dgm:prSet/>
      <dgm:spPr/>
      <dgm:t>
        <a:bodyPr/>
        <a:lstStyle/>
        <a:p>
          <a:r>
            <a:rPr lang="en-IN" b="0" i="0"/>
            <a:t>Enable Cloud Logging &amp; Monitoring.</a:t>
          </a:r>
          <a:endParaRPr lang="en-US"/>
        </a:p>
      </dgm:t>
    </dgm:pt>
    <dgm:pt modelId="{A9631FEC-5DC7-48F5-A4A7-4B430C040051}" type="parTrans" cxnId="{9DA604C4-8C81-4177-A370-2A39B7F71333}">
      <dgm:prSet/>
      <dgm:spPr/>
      <dgm:t>
        <a:bodyPr/>
        <a:lstStyle/>
        <a:p>
          <a:endParaRPr lang="en-US"/>
        </a:p>
      </dgm:t>
    </dgm:pt>
    <dgm:pt modelId="{2EAEAFEC-0643-480F-B9E0-628D81E72FDA}" type="sibTrans" cxnId="{9DA604C4-8C81-4177-A370-2A39B7F71333}">
      <dgm:prSet/>
      <dgm:spPr/>
      <dgm:t>
        <a:bodyPr/>
        <a:lstStyle/>
        <a:p>
          <a:endParaRPr lang="en-US"/>
        </a:p>
      </dgm:t>
    </dgm:pt>
    <dgm:pt modelId="{46DD126F-5250-468A-8B60-89A753196CBA}" type="pres">
      <dgm:prSet presAssocID="{3909D1F4-01ED-4A55-9B77-350AB9AD24E5}" presName="Name0" presStyleCnt="0">
        <dgm:presLayoutVars>
          <dgm:dir/>
          <dgm:resizeHandles val="exact"/>
        </dgm:presLayoutVars>
      </dgm:prSet>
      <dgm:spPr/>
    </dgm:pt>
    <dgm:pt modelId="{AEF53140-96D1-4BE5-9790-697553EF02A8}" type="pres">
      <dgm:prSet presAssocID="{4A960FA6-89BD-4040-813D-8BE19B2E6BD5}" presName="node" presStyleLbl="node1" presStyleIdx="0" presStyleCnt="7">
        <dgm:presLayoutVars>
          <dgm:bulletEnabled val="1"/>
        </dgm:presLayoutVars>
      </dgm:prSet>
      <dgm:spPr/>
    </dgm:pt>
    <dgm:pt modelId="{AD29E579-7BB7-4349-A734-66A15CC82346}" type="pres">
      <dgm:prSet presAssocID="{29D4019C-5298-455B-9E6F-7632C729149A}" presName="sibTrans" presStyleLbl="sibTrans1D1" presStyleIdx="0" presStyleCnt="6"/>
      <dgm:spPr/>
    </dgm:pt>
    <dgm:pt modelId="{07DE20E8-F565-4E75-BF67-4768854681F6}" type="pres">
      <dgm:prSet presAssocID="{29D4019C-5298-455B-9E6F-7632C729149A}" presName="connectorText" presStyleLbl="sibTrans1D1" presStyleIdx="0" presStyleCnt="6"/>
      <dgm:spPr/>
    </dgm:pt>
    <dgm:pt modelId="{1FF53C90-1E78-4A5D-94BD-3DD8D43E07FC}" type="pres">
      <dgm:prSet presAssocID="{F13F6FA1-FC6D-4E84-9CA6-C918641B7D1C}" presName="node" presStyleLbl="node1" presStyleIdx="1" presStyleCnt="7">
        <dgm:presLayoutVars>
          <dgm:bulletEnabled val="1"/>
        </dgm:presLayoutVars>
      </dgm:prSet>
      <dgm:spPr/>
    </dgm:pt>
    <dgm:pt modelId="{CBAC6B4C-6EBB-4A7D-A2A0-8C1DC4E9EA4A}" type="pres">
      <dgm:prSet presAssocID="{689F0592-CFF0-453F-A2B1-D5BB9BB1B8A8}" presName="sibTrans" presStyleLbl="sibTrans1D1" presStyleIdx="1" presStyleCnt="6"/>
      <dgm:spPr/>
    </dgm:pt>
    <dgm:pt modelId="{EAE2B5FB-6A14-4D9F-B980-9ABBF0BF5A74}" type="pres">
      <dgm:prSet presAssocID="{689F0592-CFF0-453F-A2B1-D5BB9BB1B8A8}" presName="connectorText" presStyleLbl="sibTrans1D1" presStyleIdx="1" presStyleCnt="6"/>
      <dgm:spPr/>
    </dgm:pt>
    <dgm:pt modelId="{45AD6BD1-0E38-45E8-BA6A-59699AFFA018}" type="pres">
      <dgm:prSet presAssocID="{ECD66463-574A-40F6-BC54-E7938011D162}" presName="node" presStyleLbl="node1" presStyleIdx="2" presStyleCnt="7">
        <dgm:presLayoutVars>
          <dgm:bulletEnabled val="1"/>
        </dgm:presLayoutVars>
      </dgm:prSet>
      <dgm:spPr/>
    </dgm:pt>
    <dgm:pt modelId="{D400BEC9-EB9F-4B9D-AB7B-3C9E8FF4CA51}" type="pres">
      <dgm:prSet presAssocID="{AFA4A643-5E3F-4BA4-A1FE-535632758EF1}" presName="sibTrans" presStyleLbl="sibTrans1D1" presStyleIdx="2" presStyleCnt="6"/>
      <dgm:spPr/>
    </dgm:pt>
    <dgm:pt modelId="{7CBB8177-E21C-4FFE-89FF-28B948CAC956}" type="pres">
      <dgm:prSet presAssocID="{AFA4A643-5E3F-4BA4-A1FE-535632758EF1}" presName="connectorText" presStyleLbl="sibTrans1D1" presStyleIdx="2" presStyleCnt="6"/>
      <dgm:spPr/>
    </dgm:pt>
    <dgm:pt modelId="{DEA7FBAA-43C9-4250-B914-AD3B6E96D4D3}" type="pres">
      <dgm:prSet presAssocID="{6B4CFA20-B727-4610-BA9B-FCA7D7A3A1F9}" presName="node" presStyleLbl="node1" presStyleIdx="3" presStyleCnt="7">
        <dgm:presLayoutVars>
          <dgm:bulletEnabled val="1"/>
        </dgm:presLayoutVars>
      </dgm:prSet>
      <dgm:spPr/>
    </dgm:pt>
    <dgm:pt modelId="{21B76641-477B-47D1-8B0E-B8E1A973B09F}" type="pres">
      <dgm:prSet presAssocID="{B3A7B919-3853-4200-8642-C18B59C16437}" presName="sibTrans" presStyleLbl="sibTrans1D1" presStyleIdx="3" presStyleCnt="6"/>
      <dgm:spPr/>
    </dgm:pt>
    <dgm:pt modelId="{00C53816-D2E6-4680-A154-9F1D29890178}" type="pres">
      <dgm:prSet presAssocID="{B3A7B919-3853-4200-8642-C18B59C16437}" presName="connectorText" presStyleLbl="sibTrans1D1" presStyleIdx="3" presStyleCnt="6"/>
      <dgm:spPr/>
    </dgm:pt>
    <dgm:pt modelId="{AADDF29C-8A80-4E7C-80D9-28A0FB096188}" type="pres">
      <dgm:prSet presAssocID="{2EDA8674-3CFF-466A-A4C2-F7CEE8C1BFD6}" presName="node" presStyleLbl="node1" presStyleIdx="4" presStyleCnt="7">
        <dgm:presLayoutVars>
          <dgm:bulletEnabled val="1"/>
        </dgm:presLayoutVars>
      </dgm:prSet>
      <dgm:spPr/>
    </dgm:pt>
    <dgm:pt modelId="{63FDC125-9071-4692-BBEB-6F4AECA570D9}" type="pres">
      <dgm:prSet presAssocID="{EEF7D9AF-E237-4DE7-91FB-68A03A2A7133}" presName="sibTrans" presStyleLbl="sibTrans1D1" presStyleIdx="4" presStyleCnt="6"/>
      <dgm:spPr/>
    </dgm:pt>
    <dgm:pt modelId="{0E4D6292-50AB-46D8-B430-ACFEBA0BB432}" type="pres">
      <dgm:prSet presAssocID="{EEF7D9AF-E237-4DE7-91FB-68A03A2A7133}" presName="connectorText" presStyleLbl="sibTrans1D1" presStyleIdx="4" presStyleCnt="6"/>
      <dgm:spPr/>
    </dgm:pt>
    <dgm:pt modelId="{560E625B-7A06-4ADC-931C-F1DFBE7335F9}" type="pres">
      <dgm:prSet presAssocID="{2DF9F8E0-65B7-43CB-B92F-9FE1C620F35D}" presName="node" presStyleLbl="node1" presStyleIdx="5" presStyleCnt="7">
        <dgm:presLayoutVars>
          <dgm:bulletEnabled val="1"/>
        </dgm:presLayoutVars>
      </dgm:prSet>
      <dgm:spPr/>
    </dgm:pt>
    <dgm:pt modelId="{95DB74E9-0559-4047-A6C4-E57C870CE139}" type="pres">
      <dgm:prSet presAssocID="{FEB88B49-29AD-485A-B47F-681EE263D2D6}" presName="sibTrans" presStyleLbl="sibTrans1D1" presStyleIdx="5" presStyleCnt="6"/>
      <dgm:spPr/>
    </dgm:pt>
    <dgm:pt modelId="{7332EEA6-9A48-46FC-9A9F-3DFBB9C6BAC6}" type="pres">
      <dgm:prSet presAssocID="{FEB88B49-29AD-485A-B47F-681EE263D2D6}" presName="connectorText" presStyleLbl="sibTrans1D1" presStyleIdx="5" presStyleCnt="6"/>
      <dgm:spPr/>
    </dgm:pt>
    <dgm:pt modelId="{915AD890-7485-4974-A7BC-D177C04D74A1}" type="pres">
      <dgm:prSet presAssocID="{29A8E7D5-650C-4209-9D5F-0C201765F944}" presName="node" presStyleLbl="node1" presStyleIdx="6" presStyleCnt="7">
        <dgm:presLayoutVars>
          <dgm:bulletEnabled val="1"/>
        </dgm:presLayoutVars>
      </dgm:prSet>
      <dgm:spPr/>
    </dgm:pt>
  </dgm:ptLst>
  <dgm:cxnLst>
    <dgm:cxn modelId="{F590E901-A1B5-470C-BB58-94CCB83225F0}" type="presOf" srcId="{3909D1F4-01ED-4A55-9B77-350AB9AD24E5}" destId="{46DD126F-5250-468A-8B60-89A753196CBA}" srcOrd="0" destOrd="0" presId="urn:microsoft.com/office/officeart/2016/7/layout/RepeatingBendingProcessNew"/>
    <dgm:cxn modelId="{E2D9B011-82F9-4A46-94A3-BA37BBA44243}" type="presOf" srcId="{AFA4A643-5E3F-4BA4-A1FE-535632758EF1}" destId="{D400BEC9-EB9F-4B9D-AB7B-3C9E8FF4CA51}" srcOrd="0" destOrd="0" presId="urn:microsoft.com/office/officeart/2016/7/layout/RepeatingBendingProcessNew"/>
    <dgm:cxn modelId="{52016715-D3AD-42DA-80EF-6CFD3353E777}" srcId="{3909D1F4-01ED-4A55-9B77-350AB9AD24E5}" destId="{6B4CFA20-B727-4610-BA9B-FCA7D7A3A1F9}" srcOrd="3" destOrd="0" parTransId="{9A6CB1A1-87F9-4A66-89FE-7E44184052F0}" sibTransId="{B3A7B919-3853-4200-8642-C18B59C16437}"/>
    <dgm:cxn modelId="{00EF9C15-440D-460D-924A-3AEA0E7B35C4}" type="presOf" srcId="{2EDA8674-3CFF-466A-A4C2-F7CEE8C1BFD6}" destId="{AADDF29C-8A80-4E7C-80D9-28A0FB096188}" srcOrd="0" destOrd="0" presId="urn:microsoft.com/office/officeart/2016/7/layout/RepeatingBendingProcessNew"/>
    <dgm:cxn modelId="{D8157020-8305-4252-9971-041B5CE9CAED}" type="presOf" srcId="{689F0592-CFF0-453F-A2B1-D5BB9BB1B8A8}" destId="{EAE2B5FB-6A14-4D9F-B980-9ABBF0BF5A74}" srcOrd="1" destOrd="0" presId="urn:microsoft.com/office/officeart/2016/7/layout/RepeatingBendingProcessNew"/>
    <dgm:cxn modelId="{4F53C428-5662-4EFF-BB42-B014E450D2CE}" type="presOf" srcId="{B3A7B919-3853-4200-8642-C18B59C16437}" destId="{00C53816-D2E6-4680-A154-9F1D29890178}" srcOrd="1" destOrd="0" presId="urn:microsoft.com/office/officeart/2016/7/layout/RepeatingBendingProcessNew"/>
    <dgm:cxn modelId="{C6C56B34-06DE-4E83-B3E0-98102B9E66AC}" type="presOf" srcId="{689F0592-CFF0-453F-A2B1-D5BB9BB1B8A8}" destId="{CBAC6B4C-6EBB-4A7D-A2A0-8C1DC4E9EA4A}" srcOrd="0" destOrd="0" presId="urn:microsoft.com/office/officeart/2016/7/layout/RepeatingBendingProcessNew"/>
    <dgm:cxn modelId="{DCE4993E-53E6-4D99-8CC0-0812AF63FC14}" type="presOf" srcId="{ECD66463-574A-40F6-BC54-E7938011D162}" destId="{45AD6BD1-0E38-45E8-BA6A-59699AFFA018}" srcOrd="0" destOrd="0" presId="urn:microsoft.com/office/officeart/2016/7/layout/RepeatingBendingProcessNew"/>
    <dgm:cxn modelId="{12B30564-385A-47D9-B4D5-88E18E457138}" type="presOf" srcId="{B3A7B919-3853-4200-8642-C18B59C16437}" destId="{21B76641-477B-47D1-8B0E-B8E1A973B09F}" srcOrd="0" destOrd="0" presId="urn:microsoft.com/office/officeart/2016/7/layout/RepeatingBendingProcessNew"/>
    <dgm:cxn modelId="{01CB0A45-E9A4-48EA-80D7-3339E3BAC391}" type="presOf" srcId="{6B4CFA20-B727-4610-BA9B-FCA7D7A3A1F9}" destId="{DEA7FBAA-43C9-4250-B914-AD3B6E96D4D3}" srcOrd="0" destOrd="0" presId="urn:microsoft.com/office/officeart/2016/7/layout/RepeatingBendingProcessNew"/>
    <dgm:cxn modelId="{3870D745-7480-471D-8EA3-71269638312E}" type="presOf" srcId="{2DF9F8E0-65B7-43CB-B92F-9FE1C620F35D}" destId="{560E625B-7A06-4ADC-931C-F1DFBE7335F9}" srcOrd="0" destOrd="0" presId="urn:microsoft.com/office/officeart/2016/7/layout/RepeatingBendingProcessNew"/>
    <dgm:cxn modelId="{2A024D70-DFDE-438A-A9CA-000A4CD404F0}" srcId="{3909D1F4-01ED-4A55-9B77-350AB9AD24E5}" destId="{2DF9F8E0-65B7-43CB-B92F-9FE1C620F35D}" srcOrd="5" destOrd="0" parTransId="{85461F3E-F223-4D56-AF4F-05BD53DAD1F9}" sibTransId="{FEB88B49-29AD-485A-B47F-681EE263D2D6}"/>
    <dgm:cxn modelId="{1792097A-180B-416C-B273-C10E46B7AC08}" srcId="{3909D1F4-01ED-4A55-9B77-350AB9AD24E5}" destId="{2EDA8674-3CFF-466A-A4C2-F7CEE8C1BFD6}" srcOrd="4" destOrd="0" parTransId="{9122B073-E4E6-4C58-8228-DAFD55A691FF}" sibTransId="{EEF7D9AF-E237-4DE7-91FB-68A03A2A7133}"/>
    <dgm:cxn modelId="{4E4F417F-0BD7-4A91-BC89-7DF177D6A743}" type="presOf" srcId="{FEB88B49-29AD-485A-B47F-681EE263D2D6}" destId="{7332EEA6-9A48-46FC-9A9F-3DFBB9C6BAC6}" srcOrd="1" destOrd="0" presId="urn:microsoft.com/office/officeart/2016/7/layout/RepeatingBendingProcessNew"/>
    <dgm:cxn modelId="{88BAFD7F-94B2-43F9-A82A-53303BAD3951}" type="presOf" srcId="{FEB88B49-29AD-485A-B47F-681EE263D2D6}" destId="{95DB74E9-0559-4047-A6C4-E57C870CE139}" srcOrd="0" destOrd="0" presId="urn:microsoft.com/office/officeart/2016/7/layout/RepeatingBendingProcessNew"/>
    <dgm:cxn modelId="{20CBB083-C303-49C4-A4B6-DC0366B327C8}" type="presOf" srcId="{F13F6FA1-FC6D-4E84-9CA6-C918641B7D1C}" destId="{1FF53C90-1E78-4A5D-94BD-3DD8D43E07FC}" srcOrd="0" destOrd="0" presId="urn:microsoft.com/office/officeart/2016/7/layout/RepeatingBendingProcessNew"/>
    <dgm:cxn modelId="{73CB4C86-EC00-42C2-8B24-1B8986573169}" srcId="{3909D1F4-01ED-4A55-9B77-350AB9AD24E5}" destId="{ECD66463-574A-40F6-BC54-E7938011D162}" srcOrd="2" destOrd="0" parTransId="{745FD3BD-B82A-4DA3-9FB7-0F143D9A81E7}" sibTransId="{AFA4A643-5E3F-4BA4-A1FE-535632758EF1}"/>
    <dgm:cxn modelId="{F7CFE791-602C-403D-9048-69FD171E7B27}" type="presOf" srcId="{EEF7D9AF-E237-4DE7-91FB-68A03A2A7133}" destId="{63FDC125-9071-4692-BBEB-6F4AECA570D9}" srcOrd="0" destOrd="0" presId="urn:microsoft.com/office/officeart/2016/7/layout/RepeatingBendingProcessNew"/>
    <dgm:cxn modelId="{71CD30A3-88C7-413A-8F76-A0D7ED043F96}" type="presOf" srcId="{EEF7D9AF-E237-4DE7-91FB-68A03A2A7133}" destId="{0E4D6292-50AB-46D8-B430-ACFEBA0BB432}" srcOrd="1" destOrd="0" presId="urn:microsoft.com/office/officeart/2016/7/layout/RepeatingBendingProcessNew"/>
    <dgm:cxn modelId="{E06A04B7-6D88-4581-8D61-26945274C226}" type="presOf" srcId="{29A8E7D5-650C-4209-9D5F-0C201765F944}" destId="{915AD890-7485-4974-A7BC-D177C04D74A1}" srcOrd="0" destOrd="0" presId="urn:microsoft.com/office/officeart/2016/7/layout/RepeatingBendingProcessNew"/>
    <dgm:cxn modelId="{72400EBB-1753-4A3C-A2D8-C613A534158B}" type="presOf" srcId="{4A960FA6-89BD-4040-813D-8BE19B2E6BD5}" destId="{AEF53140-96D1-4BE5-9790-697553EF02A8}" srcOrd="0" destOrd="0" presId="urn:microsoft.com/office/officeart/2016/7/layout/RepeatingBendingProcessNew"/>
    <dgm:cxn modelId="{9DA604C4-8C81-4177-A370-2A39B7F71333}" srcId="{3909D1F4-01ED-4A55-9B77-350AB9AD24E5}" destId="{29A8E7D5-650C-4209-9D5F-0C201765F944}" srcOrd="6" destOrd="0" parTransId="{A9631FEC-5DC7-48F5-A4A7-4B430C040051}" sibTransId="{2EAEAFEC-0643-480F-B9E0-628D81E72FDA}"/>
    <dgm:cxn modelId="{65C75ED1-09AF-40A4-AFB6-BE9F40AC8B35}" type="presOf" srcId="{29D4019C-5298-455B-9E6F-7632C729149A}" destId="{07DE20E8-F565-4E75-BF67-4768854681F6}" srcOrd="1" destOrd="0" presId="urn:microsoft.com/office/officeart/2016/7/layout/RepeatingBendingProcessNew"/>
    <dgm:cxn modelId="{0C10CBE5-477C-4CB0-AD4E-5997CA77707E}" srcId="{3909D1F4-01ED-4A55-9B77-350AB9AD24E5}" destId="{4A960FA6-89BD-4040-813D-8BE19B2E6BD5}" srcOrd="0" destOrd="0" parTransId="{2EA54ABE-AE02-4DF9-9912-58BEB83322BB}" sibTransId="{29D4019C-5298-455B-9E6F-7632C729149A}"/>
    <dgm:cxn modelId="{90045EE8-1C8B-4E59-BA49-5AE0E5B37776}" srcId="{3909D1F4-01ED-4A55-9B77-350AB9AD24E5}" destId="{F13F6FA1-FC6D-4E84-9CA6-C918641B7D1C}" srcOrd="1" destOrd="0" parTransId="{0C253C94-0471-4FFB-ABBF-1DD6385D839A}" sibTransId="{689F0592-CFF0-453F-A2B1-D5BB9BB1B8A8}"/>
    <dgm:cxn modelId="{240EB3F0-4798-4FAF-804B-66CF8140B77D}" type="presOf" srcId="{AFA4A643-5E3F-4BA4-A1FE-535632758EF1}" destId="{7CBB8177-E21C-4FFE-89FF-28B948CAC956}" srcOrd="1" destOrd="0" presId="urn:microsoft.com/office/officeart/2016/7/layout/RepeatingBendingProcessNew"/>
    <dgm:cxn modelId="{BC6287F1-FD38-4908-B9E9-664B3C159A69}" type="presOf" srcId="{29D4019C-5298-455B-9E6F-7632C729149A}" destId="{AD29E579-7BB7-4349-A734-66A15CC82346}" srcOrd="0" destOrd="0" presId="urn:microsoft.com/office/officeart/2016/7/layout/RepeatingBendingProcessNew"/>
    <dgm:cxn modelId="{3A5389E9-65DE-441E-9D02-2269AA476C10}" type="presParOf" srcId="{46DD126F-5250-468A-8B60-89A753196CBA}" destId="{AEF53140-96D1-4BE5-9790-697553EF02A8}" srcOrd="0" destOrd="0" presId="urn:microsoft.com/office/officeart/2016/7/layout/RepeatingBendingProcessNew"/>
    <dgm:cxn modelId="{54A2142B-9FCB-4DDC-9FE1-3A0EAF48BA91}" type="presParOf" srcId="{46DD126F-5250-468A-8B60-89A753196CBA}" destId="{AD29E579-7BB7-4349-A734-66A15CC82346}" srcOrd="1" destOrd="0" presId="urn:microsoft.com/office/officeart/2016/7/layout/RepeatingBendingProcessNew"/>
    <dgm:cxn modelId="{B73904D3-A33A-4DDE-96CC-2C9F30A0BCCA}" type="presParOf" srcId="{AD29E579-7BB7-4349-A734-66A15CC82346}" destId="{07DE20E8-F565-4E75-BF67-4768854681F6}" srcOrd="0" destOrd="0" presId="urn:microsoft.com/office/officeart/2016/7/layout/RepeatingBendingProcessNew"/>
    <dgm:cxn modelId="{9DC33D44-24F8-4583-9F88-F8EC3B7179C9}" type="presParOf" srcId="{46DD126F-5250-468A-8B60-89A753196CBA}" destId="{1FF53C90-1E78-4A5D-94BD-3DD8D43E07FC}" srcOrd="2" destOrd="0" presId="urn:microsoft.com/office/officeart/2016/7/layout/RepeatingBendingProcessNew"/>
    <dgm:cxn modelId="{D7F21D8E-188F-4766-9BB4-F22EAF05652E}" type="presParOf" srcId="{46DD126F-5250-468A-8B60-89A753196CBA}" destId="{CBAC6B4C-6EBB-4A7D-A2A0-8C1DC4E9EA4A}" srcOrd="3" destOrd="0" presId="urn:microsoft.com/office/officeart/2016/7/layout/RepeatingBendingProcessNew"/>
    <dgm:cxn modelId="{0C559285-5BBB-4984-BEA4-CB1BC675E727}" type="presParOf" srcId="{CBAC6B4C-6EBB-4A7D-A2A0-8C1DC4E9EA4A}" destId="{EAE2B5FB-6A14-4D9F-B980-9ABBF0BF5A74}" srcOrd="0" destOrd="0" presId="urn:microsoft.com/office/officeart/2016/7/layout/RepeatingBendingProcessNew"/>
    <dgm:cxn modelId="{A2D9FC00-BB8B-430D-982C-FFF20C8DC580}" type="presParOf" srcId="{46DD126F-5250-468A-8B60-89A753196CBA}" destId="{45AD6BD1-0E38-45E8-BA6A-59699AFFA018}" srcOrd="4" destOrd="0" presId="urn:microsoft.com/office/officeart/2016/7/layout/RepeatingBendingProcessNew"/>
    <dgm:cxn modelId="{FAF11A70-39AE-475E-9F9D-135E92F54500}" type="presParOf" srcId="{46DD126F-5250-468A-8B60-89A753196CBA}" destId="{D400BEC9-EB9F-4B9D-AB7B-3C9E8FF4CA51}" srcOrd="5" destOrd="0" presId="urn:microsoft.com/office/officeart/2016/7/layout/RepeatingBendingProcessNew"/>
    <dgm:cxn modelId="{31943F03-5F0C-4969-BA60-A4DAA92CF15F}" type="presParOf" srcId="{D400BEC9-EB9F-4B9D-AB7B-3C9E8FF4CA51}" destId="{7CBB8177-E21C-4FFE-89FF-28B948CAC956}" srcOrd="0" destOrd="0" presId="urn:microsoft.com/office/officeart/2016/7/layout/RepeatingBendingProcessNew"/>
    <dgm:cxn modelId="{0F24ACEC-5C8B-4B35-B989-EEEA26E1E761}" type="presParOf" srcId="{46DD126F-5250-468A-8B60-89A753196CBA}" destId="{DEA7FBAA-43C9-4250-B914-AD3B6E96D4D3}" srcOrd="6" destOrd="0" presId="urn:microsoft.com/office/officeart/2016/7/layout/RepeatingBendingProcessNew"/>
    <dgm:cxn modelId="{94E2332E-F033-4F1B-BBDE-0164747E8812}" type="presParOf" srcId="{46DD126F-5250-468A-8B60-89A753196CBA}" destId="{21B76641-477B-47D1-8B0E-B8E1A973B09F}" srcOrd="7" destOrd="0" presId="urn:microsoft.com/office/officeart/2016/7/layout/RepeatingBendingProcessNew"/>
    <dgm:cxn modelId="{86C26A34-D65B-4DBD-A278-4BA715A83627}" type="presParOf" srcId="{21B76641-477B-47D1-8B0E-B8E1A973B09F}" destId="{00C53816-D2E6-4680-A154-9F1D29890178}" srcOrd="0" destOrd="0" presId="urn:microsoft.com/office/officeart/2016/7/layout/RepeatingBendingProcessNew"/>
    <dgm:cxn modelId="{777F82A2-8159-4E0B-A4F6-12CFA4BE1FCD}" type="presParOf" srcId="{46DD126F-5250-468A-8B60-89A753196CBA}" destId="{AADDF29C-8A80-4E7C-80D9-28A0FB096188}" srcOrd="8" destOrd="0" presId="urn:microsoft.com/office/officeart/2016/7/layout/RepeatingBendingProcessNew"/>
    <dgm:cxn modelId="{64F2A9DA-F661-4113-9B7C-5076B5D903FC}" type="presParOf" srcId="{46DD126F-5250-468A-8B60-89A753196CBA}" destId="{63FDC125-9071-4692-BBEB-6F4AECA570D9}" srcOrd="9" destOrd="0" presId="urn:microsoft.com/office/officeart/2016/7/layout/RepeatingBendingProcessNew"/>
    <dgm:cxn modelId="{1504881A-8231-473C-AC5E-6EDC560881C9}" type="presParOf" srcId="{63FDC125-9071-4692-BBEB-6F4AECA570D9}" destId="{0E4D6292-50AB-46D8-B430-ACFEBA0BB432}" srcOrd="0" destOrd="0" presId="urn:microsoft.com/office/officeart/2016/7/layout/RepeatingBendingProcessNew"/>
    <dgm:cxn modelId="{4DFE2E37-FD7B-4F58-BD04-F79DEDF14C19}" type="presParOf" srcId="{46DD126F-5250-468A-8B60-89A753196CBA}" destId="{560E625B-7A06-4ADC-931C-F1DFBE7335F9}" srcOrd="10" destOrd="0" presId="urn:microsoft.com/office/officeart/2016/7/layout/RepeatingBendingProcessNew"/>
    <dgm:cxn modelId="{C4DF0C69-E74F-4E44-8063-B7D5D3D56019}" type="presParOf" srcId="{46DD126F-5250-468A-8B60-89A753196CBA}" destId="{95DB74E9-0559-4047-A6C4-E57C870CE139}" srcOrd="11" destOrd="0" presId="urn:microsoft.com/office/officeart/2016/7/layout/RepeatingBendingProcessNew"/>
    <dgm:cxn modelId="{2BD907DB-8A73-47DD-B9DC-2B0899AAEEDD}" type="presParOf" srcId="{95DB74E9-0559-4047-A6C4-E57C870CE139}" destId="{7332EEA6-9A48-46FC-9A9F-3DFBB9C6BAC6}" srcOrd="0" destOrd="0" presId="urn:microsoft.com/office/officeart/2016/7/layout/RepeatingBendingProcessNew"/>
    <dgm:cxn modelId="{E5FC2419-AFED-4E22-8D1C-ECDCC25AD2B6}" type="presParOf" srcId="{46DD126F-5250-468A-8B60-89A753196CBA}" destId="{915AD890-7485-4974-A7BC-D177C04D74A1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24E40C-89D4-4EB1-BD3E-9983FCA52ED8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CF644C-A3CD-4F57-ABEE-731EF914DEFB}">
      <dgm:prSet/>
      <dgm:spPr/>
      <dgm:t>
        <a:bodyPr/>
        <a:lstStyle/>
        <a:p>
          <a:r>
            <a:rPr lang="en-US"/>
            <a:t>Use</a:t>
          </a:r>
        </a:p>
      </dgm:t>
    </dgm:pt>
    <dgm:pt modelId="{72732DA4-5AD4-4322-B0EB-C9AFB7267515}" type="parTrans" cxnId="{6FE680F9-B50D-40F3-B6CA-8B6884F40035}">
      <dgm:prSet/>
      <dgm:spPr/>
      <dgm:t>
        <a:bodyPr/>
        <a:lstStyle/>
        <a:p>
          <a:endParaRPr lang="en-US"/>
        </a:p>
      </dgm:t>
    </dgm:pt>
    <dgm:pt modelId="{C59D809F-AEA0-43AE-8F1A-4959907CEB78}" type="sibTrans" cxnId="{6FE680F9-B50D-40F3-B6CA-8B6884F40035}">
      <dgm:prSet/>
      <dgm:spPr/>
      <dgm:t>
        <a:bodyPr/>
        <a:lstStyle/>
        <a:p>
          <a:endParaRPr lang="en-US"/>
        </a:p>
      </dgm:t>
    </dgm:pt>
    <dgm:pt modelId="{0ED2B17C-3179-4CAB-ADBB-E3FAE7DF85F2}">
      <dgm:prSet/>
      <dgm:spPr/>
      <dgm:t>
        <a:bodyPr/>
        <a:lstStyle/>
        <a:p>
          <a:r>
            <a:rPr lang="en-US"/>
            <a:t>AI/ML: Use Vertex AI for personalized recommendations.</a:t>
          </a:r>
        </a:p>
      </dgm:t>
    </dgm:pt>
    <dgm:pt modelId="{9344B853-11B4-4BF2-B149-10FEFEF15639}" type="parTrans" cxnId="{B7466DF4-F94D-42D4-AB5A-7FC0B1F4756B}">
      <dgm:prSet/>
      <dgm:spPr/>
      <dgm:t>
        <a:bodyPr/>
        <a:lstStyle/>
        <a:p>
          <a:endParaRPr lang="en-US"/>
        </a:p>
      </dgm:t>
    </dgm:pt>
    <dgm:pt modelId="{20928590-8A89-4DBE-A8A1-26194D7D0F9E}" type="sibTrans" cxnId="{B7466DF4-F94D-42D4-AB5A-7FC0B1F4756B}">
      <dgm:prSet/>
      <dgm:spPr/>
      <dgm:t>
        <a:bodyPr/>
        <a:lstStyle/>
        <a:p>
          <a:endParaRPr lang="en-US"/>
        </a:p>
      </dgm:t>
    </dgm:pt>
    <dgm:pt modelId="{BB263A23-5472-4527-9967-8588AB723F60}">
      <dgm:prSet/>
      <dgm:spPr/>
      <dgm:t>
        <a:bodyPr/>
        <a:lstStyle/>
        <a:p>
          <a:r>
            <a:rPr lang="en-US"/>
            <a:t>Add</a:t>
          </a:r>
        </a:p>
      </dgm:t>
    </dgm:pt>
    <dgm:pt modelId="{6A8C263E-C364-4269-8F41-E7F5B400797F}" type="parTrans" cxnId="{90D6F52C-023C-4019-ADAA-11083C09A7D4}">
      <dgm:prSet/>
      <dgm:spPr/>
      <dgm:t>
        <a:bodyPr/>
        <a:lstStyle/>
        <a:p>
          <a:endParaRPr lang="en-US"/>
        </a:p>
      </dgm:t>
    </dgm:pt>
    <dgm:pt modelId="{2B7741E5-CCE6-4CE6-B1E8-79868416CCB9}" type="sibTrans" cxnId="{90D6F52C-023C-4019-ADAA-11083C09A7D4}">
      <dgm:prSet/>
      <dgm:spPr/>
      <dgm:t>
        <a:bodyPr/>
        <a:lstStyle/>
        <a:p>
          <a:endParaRPr lang="en-US"/>
        </a:p>
      </dgm:t>
    </dgm:pt>
    <dgm:pt modelId="{80D57340-CC6C-4189-959A-C53320BA1D9A}">
      <dgm:prSet/>
      <dgm:spPr/>
      <dgm:t>
        <a:bodyPr/>
        <a:lstStyle/>
        <a:p>
          <a:r>
            <a:rPr lang="en-US"/>
            <a:t>Multi-cloud: Add Azure/AWS for redundancy.</a:t>
          </a:r>
        </a:p>
      </dgm:t>
    </dgm:pt>
    <dgm:pt modelId="{65B56EFE-BF91-4DCC-B710-4B9CD256FBEE}" type="parTrans" cxnId="{D94AF9FF-DFF5-453C-851B-B5286695BAC1}">
      <dgm:prSet/>
      <dgm:spPr/>
      <dgm:t>
        <a:bodyPr/>
        <a:lstStyle/>
        <a:p>
          <a:endParaRPr lang="en-US"/>
        </a:p>
      </dgm:t>
    </dgm:pt>
    <dgm:pt modelId="{CB432176-94E8-4CB1-86DC-28BBF8576137}" type="sibTrans" cxnId="{D94AF9FF-DFF5-453C-851B-B5286695BAC1}">
      <dgm:prSet/>
      <dgm:spPr/>
      <dgm:t>
        <a:bodyPr/>
        <a:lstStyle/>
        <a:p>
          <a:endParaRPr lang="en-US"/>
        </a:p>
      </dgm:t>
    </dgm:pt>
    <dgm:pt modelId="{40F56347-3C79-40AF-82EB-5CBDC418FBA5}">
      <dgm:prSet/>
      <dgm:spPr/>
      <dgm:t>
        <a:bodyPr/>
        <a:lstStyle/>
        <a:p>
          <a:r>
            <a:rPr lang="en-US"/>
            <a:t>Implement</a:t>
          </a:r>
        </a:p>
      </dgm:t>
    </dgm:pt>
    <dgm:pt modelId="{2E79FA5C-6ED0-47B5-8494-B52B42C721FA}" type="parTrans" cxnId="{C9FEF375-DEB9-476E-8760-BA07849EAE9E}">
      <dgm:prSet/>
      <dgm:spPr/>
      <dgm:t>
        <a:bodyPr/>
        <a:lstStyle/>
        <a:p>
          <a:endParaRPr lang="en-US"/>
        </a:p>
      </dgm:t>
    </dgm:pt>
    <dgm:pt modelId="{94249FB8-FD64-4ABA-809D-DB925F44CC21}" type="sibTrans" cxnId="{C9FEF375-DEB9-476E-8760-BA07849EAE9E}">
      <dgm:prSet/>
      <dgm:spPr/>
      <dgm:t>
        <a:bodyPr/>
        <a:lstStyle/>
        <a:p>
          <a:endParaRPr lang="en-US"/>
        </a:p>
      </dgm:t>
    </dgm:pt>
    <dgm:pt modelId="{94BCD65B-512B-43B2-8D0B-8B3593B3CD95}">
      <dgm:prSet/>
      <dgm:spPr/>
      <dgm:t>
        <a:bodyPr/>
        <a:lstStyle/>
        <a:p>
          <a:r>
            <a:rPr lang="en-US"/>
            <a:t>Security: Implement Cloud Armor, MFA.</a:t>
          </a:r>
        </a:p>
      </dgm:t>
    </dgm:pt>
    <dgm:pt modelId="{8917F83E-7470-40D3-9A54-ADC972C55B20}" type="parTrans" cxnId="{B6F7BB54-1E55-4D82-925C-F0AACAF16452}">
      <dgm:prSet/>
      <dgm:spPr/>
      <dgm:t>
        <a:bodyPr/>
        <a:lstStyle/>
        <a:p>
          <a:endParaRPr lang="en-US"/>
        </a:p>
      </dgm:t>
    </dgm:pt>
    <dgm:pt modelId="{85590522-FC4D-4A0E-B124-C88BBC550984}" type="sibTrans" cxnId="{B6F7BB54-1E55-4D82-925C-F0AACAF16452}">
      <dgm:prSet/>
      <dgm:spPr/>
      <dgm:t>
        <a:bodyPr/>
        <a:lstStyle/>
        <a:p>
          <a:endParaRPr lang="en-US"/>
        </a:p>
      </dgm:t>
    </dgm:pt>
    <dgm:pt modelId="{E633D5A7-0CB2-4D9E-922F-675965CD8E2F}">
      <dgm:prSet/>
      <dgm:spPr/>
      <dgm:t>
        <a:bodyPr/>
        <a:lstStyle/>
        <a:p>
          <a:r>
            <a:rPr lang="en-US"/>
            <a:t>Use</a:t>
          </a:r>
        </a:p>
      </dgm:t>
    </dgm:pt>
    <dgm:pt modelId="{D1CD9155-BDDB-4988-9EC1-F9DF32595CDE}" type="parTrans" cxnId="{7FC2A166-5BE8-410B-A374-97BDC54294E8}">
      <dgm:prSet/>
      <dgm:spPr/>
      <dgm:t>
        <a:bodyPr/>
        <a:lstStyle/>
        <a:p>
          <a:endParaRPr lang="en-US"/>
        </a:p>
      </dgm:t>
    </dgm:pt>
    <dgm:pt modelId="{05092C18-198C-4F7D-8C28-83762C036D51}" type="sibTrans" cxnId="{7FC2A166-5BE8-410B-A374-97BDC54294E8}">
      <dgm:prSet/>
      <dgm:spPr/>
      <dgm:t>
        <a:bodyPr/>
        <a:lstStyle/>
        <a:p>
          <a:endParaRPr lang="en-US"/>
        </a:p>
      </dgm:t>
    </dgm:pt>
    <dgm:pt modelId="{1F86CEA2-9E84-42AF-BA99-5468BFA467EE}">
      <dgm:prSet/>
      <dgm:spPr/>
      <dgm:t>
        <a:bodyPr/>
        <a:lstStyle/>
        <a:p>
          <a:r>
            <a:rPr lang="en-US"/>
            <a:t>CI/CD: Use Cloud Build for automated deployments.</a:t>
          </a:r>
        </a:p>
      </dgm:t>
    </dgm:pt>
    <dgm:pt modelId="{D8B41E8B-24BF-48E8-B6DA-49AE5512D216}" type="parTrans" cxnId="{0D58CE7D-8A99-4728-B6C1-976EAABD5118}">
      <dgm:prSet/>
      <dgm:spPr/>
      <dgm:t>
        <a:bodyPr/>
        <a:lstStyle/>
        <a:p>
          <a:endParaRPr lang="en-US"/>
        </a:p>
      </dgm:t>
    </dgm:pt>
    <dgm:pt modelId="{A3D60CEF-7A36-4F13-BA94-9860615E1E55}" type="sibTrans" cxnId="{0D58CE7D-8A99-4728-B6C1-976EAABD5118}">
      <dgm:prSet/>
      <dgm:spPr/>
      <dgm:t>
        <a:bodyPr/>
        <a:lstStyle/>
        <a:p>
          <a:endParaRPr lang="en-US"/>
        </a:p>
      </dgm:t>
    </dgm:pt>
    <dgm:pt modelId="{7DDC336E-290A-4F05-977E-3B0F1999FF0B}">
      <dgm:prSet/>
      <dgm:spPr/>
      <dgm:t>
        <a:bodyPr/>
        <a:lstStyle/>
        <a:p>
          <a:r>
            <a:rPr lang="en-US"/>
            <a:t>Extend</a:t>
          </a:r>
        </a:p>
      </dgm:t>
    </dgm:pt>
    <dgm:pt modelId="{54C1E459-CE06-424B-801A-37285F0A62A7}" type="parTrans" cxnId="{2EE8BF33-2559-48F8-8A19-A6C210215B9E}">
      <dgm:prSet/>
      <dgm:spPr/>
      <dgm:t>
        <a:bodyPr/>
        <a:lstStyle/>
        <a:p>
          <a:endParaRPr lang="en-US"/>
        </a:p>
      </dgm:t>
    </dgm:pt>
    <dgm:pt modelId="{94701E5B-0614-4F11-86FD-F134118C6C3F}" type="sibTrans" cxnId="{2EE8BF33-2559-48F8-8A19-A6C210215B9E}">
      <dgm:prSet/>
      <dgm:spPr/>
      <dgm:t>
        <a:bodyPr/>
        <a:lstStyle/>
        <a:p>
          <a:endParaRPr lang="en-US"/>
        </a:p>
      </dgm:t>
    </dgm:pt>
    <dgm:pt modelId="{49E8261B-B599-41E1-AE32-5B9BA570E832}">
      <dgm:prSet/>
      <dgm:spPr/>
      <dgm:t>
        <a:bodyPr/>
        <a:lstStyle/>
        <a:p>
          <a:r>
            <a:rPr lang="en-US"/>
            <a:t>Mobile App: Extend to Android/iOS with Firebase.</a:t>
          </a:r>
        </a:p>
      </dgm:t>
    </dgm:pt>
    <dgm:pt modelId="{9FC57ECB-84D8-4221-9140-F46469D8C371}" type="parTrans" cxnId="{344B2C55-34CD-48E6-8546-8B416EB2776E}">
      <dgm:prSet/>
      <dgm:spPr/>
      <dgm:t>
        <a:bodyPr/>
        <a:lstStyle/>
        <a:p>
          <a:endParaRPr lang="en-US"/>
        </a:p>
      </dgm:t>
    </dgm:pt>
    <dgm:pt modelId="{C1D27E2A-8EB9-4388-B253-3333F76E89B8}" type="sibTrans" cxnId="{344B2C55-34CD-48E6-8546-8B416EB2776E}">
      <dgm:prSet/>
      <dgm:spPr/>
      <dgm:t>
        <a:bodyPr/>
        <a:lstStyle/>
        <a:p>
          <a:endParaRPr lang="en-US"/>
        </a:p>
      </dgm:t>
    </dgm:pt>
    <dgm:pt modelId="{1B4ADCD9-D99D-47E9-8BC1-7DDA1791915D}" type="pres">
      <dgm:prSet presAssocID="{B324E40C-89D4-4EB1-BD3E-9983FCA52ED8}" presName="Name0" presStyleCnt="0">
        <dgm:presLayoutVars>
          <dgm:dir/>
          <dgm:animLvl val="lvl"/>
          <dgm:resizeHandles val="exact"/>
        </dgm:presLayoutVars>
      </dgm:prSet>
      <dgm:spPr/>
    </dgm:pt>
    <dgm:pt modelId="{E624B276-FAF0-4E16-B2A5-F77A9945FFAF}" type="pres">
      <dgm:prSet presAssocID="{0ECF644C-A3CD-4F57-ABEE-731EF914DEFB}" presName="linNode" presStyleCnt="0"/>
      <dgm:spPr/>
    </dgm:pt>
    <dgm:pt modelId="{8025EB9C-988D-4B8D-BA95-CF6E0C182422}" type="pres">
      <dgm:prSet presAssocID="{0ECF644C-A3CD-4F57-ABEE-731EF914DEFB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052F6D96-A5BA-4B13-86B0-E2526FC25B06}" type="pres">
      <dgm:prSet presAssocID="{0ECF644C-A3CD-4F57-ABEE-731EF914DEFB}" presName="descendantText" presStyleLbl="alignAccFollowNode1" presStyleIdx="0" presStyleCnt="5">
        <dgm:presLayoutVars>
          <dgm:bulletEnabled/>
        </dgm:presLayoutVars>
      </dgm:prSet>
      <dgm:spPr/>
    </dgm:pt>
    <dgm:pt modelId="{64386423-E8EB-4AA5-8153-D67AFAA0822B}" type="pres">
      <dgm:prSet presAssocID="{C59D809F-AEA0-43AE-8F1A-4959907CEB78}" presName="sp" presStyleCnt="0"/>
      <dgm:spPr/>
    </dgm:pt>
    <dgm:pt modelId="{E628A58E-4BEA-4C9A-BF39-3B9051B57C86}" type="pres">
      <dgm:prSet presAssocID="{BB263A23-5472-4527-9967-8588AB723F60}" presName="linNode" presStyleCnt="0"/>
      <dgm:spPr/>
    </dgm:pt>
    <dgm:pt modelId="{60E88CC3-01E2-4B3B-BD7D-ACC1E2326BF6}" type="pres">
      <dgm:prSet presAssocID="{BB263A23-5472-4527-9967-8588AB723F60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FE7DD4E5-3BC5-480D-B805-8EE187950580}" type="pres">
      <dgm:prSet presAssocID="{BB263A23-5472-4527-9967-8588AB723F60}" presName="descendantText" presStyleLbl="alignAccFollowNode1" presStyleIdx="1" presStyleCnt="5">
        <dgm:presLayoutVars>
          <dgm:bulletEnabled/>
        </dgm:presLayoutVars>
      </dgm:prSet>
      <dgm:spPr/>
    </dgm:pt>
    <dgm:pt modelId="{18DCAB48-3FF9-41F0-BAF1-7625D217510E}" type="pres">
      <dgm:prSet presAssocID="{2B7741E5-CCE6-4CE6-B1E8-79868416CCB9}" presName="sp" presStyleCnt="0"/>
      <dgm:spPr/>
    </dgm:pt>
    <dgm:pt modelId="{8E8AA7BF-FCBB-4B18-A31F-E4591B32620A}" type="pres">
      <dgm:prSet presAssocID="{40F56347-3C79-40AF-82EB-5CBDC418FBA5}" presName="linNode" presStyleCnt="0"/>
      <dgm:spPr/>
    </dgm:pt>
    <dgm:pt modelId="{6AF2B896-09E6-41C1-87A5-9E5191E64066}" type="pres">
      <dgm:prSet presAssocID="{40F56347-3C79-40AF-82EB-5CBDC418FBA5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EF62FA11-810E-48CD-93D9-FC4F7F1BEC43}" type="pres">
      <dgm:prSet presAssocID="{40F56347-3C79-40AF-82EB-5CBDC418FBA5}" presName="descendantText" presStyleLbl="alignAccFollowNode1" presStyleIdx="2" presStyleCnt="5">
        <dgm:presLayoutVars>
          <dgm:bulletEnabled/>
        </dgm:presLayoutVars>
      </dgm:prSet>
      <dgm:spPr/>
    </dgm:pt>
    <dgm:pt modelId="{12124A29-5CB5-49F9-B3CB-5416DA1BE83C}" type="pres">
      <dgm:prSet presAssocID="{94249FB8-FD64-4ABA-809D-DB925F44CC21}" presName="sp" presStyleCnt="0"/>
      <dgm:spPr/>
    </dgm:pt>
    <dgm:pt modelId="{1A975CAE-BBE2-466A-A2DD-53C0D7886C37}" type="pres">
      <dgm:prSet presAssocID="{E633D5A7-0CB2-4D9E-922F-675965CD8E2F}" presName="linNode" presStyleCnt="0"/>
      <dgm:spPr/>
    </dgm:pt>
    <dgm:pt modelId="{3C063D55-5C4E-4E04-8F17-9F644F20DEF6}" type="pres">
      <dgm:prSet presAssocID="{E633D5A7-0CB2-4D9E-922F-675965CD8E2F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58D54A9D-BB5D-4DF2-9AB4-FF1DE8761C8E}" type="pres">
      <dgm:prSet presAssocID="{E633D5A7-0CB2-4D9E-922F-675965CD8E2F}" presName="descendantText" presStyleLbl="alignAccFollowNode1" presStyleIdx="3" presStyleCnt="5">
        <dgm:presLayoutVars>
          <dgm:bulletEnabled/>
        </dgm:presLayoutVars>
      </dgm:prSet>
      <dgm:spPr/>
    </dgm:pt>
    <dgm:pt modelId="{F926D979-ECAB-419C-BAAF-69B860A5A2B1}" type="pres">
      <dgm:prSet presAssocID="{05092C18-198C-4F7D-8C28-83762C036D51}" presName="sp" presStyleCnt="0"/>
      <dgm:spPr/>
    </dgm:pt>
    <dgm:pt modelId="{EEC226BD-E426-4E55-B227-6A15B5307F69}" type="pres">
      <dgm:prSet presAssocID="{7DDC336E-290A-4F05-977E-3B0F1999FF0B}" presName="linNode" presStyleCnt="0"/>
      <dgm:spPr/>
    </dgm:pt>
    <dgm:pt modelId="{67D0D244-76F5-4040-98A0-C30E8E45C1C7}" type="pres">
      <dgm:prSet presAssocID="{7DDC336E-290A-4F05-977E-3B0F1999FF0B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BC695307-464C-40D6-91C0-20FEE07B6335}" type="pres">
      <dgm:prSet presAssocID="{7DDC336E-290A-4F05-977E-3B0F1999FF0B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90D6F52C-023C-4019-ADAA-11083C09A7D4}" srcId="{B324E40C-89D4-4EB1-BD3E-9983FCA52ED8}" destId="{BB263A23-5472-4527-9967-8588AB723F60}" srcOrd="1" destOrd="0" parTransId="{6A8C263E-C364-4269-8F41-E7F5B400797F}" sibTransId="{2B7741E5-CCE6-4CE6-B1E8-79868416CCB9}"/>
    <dgm:cxn modelId="{D2556B2E-642E-4BA9-B089-973CDC4A16E7}" type="presOf" srcId="{E633D5A7-0CB2-4D9E-922F-675965CD8E2F}" destId="{3C063D55-5C4E-4E04-8F17-9F644F20DEF6}" srcOrd="0" destOrd="0" presId="urn:microsoft.com/office/officeart/2016/7/layout/VerticalSolidActionList"/>
    <dgm:cxn modelId="{2FF17C33-2B22-47E0-9810-85BFC00E6C7E}" type="presOf" srcId="{94BCD65B-512B-43B2-8D0B-8B3593B3CD95}" destId="{EF62FA11-810E-48CD-93D9-FC4F7F1BEC43}" srcOrd="0" destOrd="0" presId="urn:microsoft.com/office/officeart/2016/7/layout/VerticalSolidActionList"/>
    <dgm:cxn modelId="{2EE8BF33-2559-48F8-8A19-A6C210215B9E}" srcId="{B324E40C-89D4-4EB1-BD3E-9983FCA52ED8}" destId="{7DDC336E-290A-4F05-977E-3B0F1999FF0B}" srcOrd="4" destOrd="0" parTransId="{54C1E459-CE06-424B-801A-37285F0A62A7}" sibTransId="{94701E5B-0614-4F11-86FD-F134118C6C3F}"/>
    <dgm:cxn modelId="{8A84FA39-6765-41ED-B1B9-B243B8E96B6D}" type="presOf" srcId="{0ED2B17C-3179-4CAB-ADBB-E3FAE7DF85F2}" destId="{052F6D96-A5BA-4B13-86B0-E2526FC25B06}" srcOrd="0" destOrd="0" presId="urn:microsoft.com/office/officeart/2016/7/layout/VerticalSolidActionList"/>
    <dgm:cxn modelId="{CAA72041-BF6A-4B06-8170-403676D7571A}" type="presOf" srcId="{40F56347-3C79-40AF-82EB-5CBDC418FBA5}" destId="{6AF2B896-09E6-41C1-87A5-9E5191E64066}" srcOrd="0" destOrd="0" presId="urn:microsoft.com/office/officeart/2016/7/layout/VerticalSolidActionList"/>
    <dgm:cxn modelId="{5AF5A941-769A-478A-B499-3B94AE99475B}" type="presOf" srcId="{7DDC336E-290A-4F05-977E-3B0F1999FF0B}" destId="{67D0D244-76F5-4040-98A0-C30E8E45C1C7}" srcOrd="0" destOrd="0" presId="urn:microsoft.com/office/officeart/2016/7/layout/VerticalSolidActionList"/>
    <dgm:cxn modelId="{7FC2A166-5BE8-410B-A374-97BDC54294E8}" srcId="{B324E40C-89D4-4EB1-BD3E-9983FCA52ED8}" destId="{E633D5A7-0CB2-4D9E-922F-675965CD8E2F}" srcOrd="3" destOrd="0" parTransId="{D1CD9155-BDDB-4988-9EC1-F9DF32595CDE}" sibTransId="{05092C18-198C-4F7D-8C28-83762C036D51}"/>
    <dgm:cxn modelId="{B6F7BB54-1E55-4D82-925C-F0AACAF16452}" srcId="{40F56347-3C79-40AF-82EB-5CBDC418FBA5}" destId="{94BCD65B-512B-43B2-8D0B-8B3593B3CD95}" srcOrd="0" destOrd="0" parTransId="{8917F83E-7470-40D3-9A54-ADC972C55B20}" sibTransId="{85590522-FC4D-4A0E-B124-C88BBC550984}"/>
    <dgm:cxn modelId="{344B2C55-34CD-48E6-8546-8B416EB2776E}" srcId="{7DDC336E-290A-4F05-977E-3B0F1999FF0B}" destId="{49E8261B-B599-41E1-AE32-5B9BA570E832}" srcOrd="0" destOrd="0" parTransId="{9FC57ECB-84D8-4221-9140-F46469D8C371}" sibTransId="{C1D27E2A-8EB9-4388-B253-3333F76E89B8}"/>
    <dgm:cxn modelId="{C9FEF375-DEB9-476E-8760-BA07849EAE9E}" srcId="{B324E40C-89D4-4EB1-BD3E-9983FCA52ED8}" destId="{40F56347-3C79-40AF-82EB-5CBDC418FBA5}" srcOrd="2" destOrd="0" parTransId="{2E79FA5C-6ED0-47B5-8494-B52B42C721FA}" sibTransId="{94249FB8-FD64-4ABA-809D-DB925F44CC21}"/>
    <dgm:cxn modelId="{0D58CE7D-8A99-4728-B6C1-976EAABD5118}" srcId="{E633D5A7-0CB2-4D9E-922F-675965CD8E2F}" destId="{1F86CEA2-9E84-42AF-BA99-5468BFA467EE}" srcOrd="0" destOrd="0" parTransId="{D8B41E8B-24BF-48E8-B6DA-49AE5512D216}" sibTransId="{A3D60CEF-7A36-4F13-BA94-9860615E1E55}"/>
    <dgm:cxn modelId="{311BDD92-B301-4BB9-AC36-DCFAC9B774A0}" type="presOf" srcId="{80D57340-CC6C-4189-959A-C53320BA1D9A}" destId="{FE7DD4E5-3BC5-480D-B805-8EE187950580}" srcOrd="0" destOrd="0" presId="urn:microsoft.com/office/officeart/2016/7/layout/VerticalSolidActionList"/>
    <dgm:cxn modelId="{00311096-09C7-4176-B8A9-D34DD26771DD}" type="presOf" srcId="{1F86CEA2-9E84-42AF-BA99-5468BFA467EE}" destId="{58D54A9D-BB5D-4DF2-9AB4-FF1DE8761C8E}" srcOrd="0" destOrd="0" presId="urn:microsoft.com/office/officeart/2016/7/layout/VerticalSolidActionList"/>
    <dgm:cxn modelId="{BEAA73BB-9141-4911-841C-9F56A31F912A}" type="presOf" srcId="{BB263A23-5472-4527-9967-8588AB723F60}" destId="{60E88CC3-01E2-4B3B-BD7D-ACC1E2326BF6}" srcOrd="0" destOrd="0" presId="urn:microsoft.com/office/officeart/2016/7/layout/VerticalSolidActionList"/>
    <dgm:cxn modelId="{D9CB71C5-9C0E-492B-A247-72A4B34F180E}" type="presOf" srcId="{0ECF644C-A3CD-4F57-ABEE-731EF914DEFB}" destId="{8025EB9C-988D-4B8D-BA95-CF6E0C182422}" srcOrd="0" destOrd="0" presId="urn:microsoft.com/office/officeart/2016/7/layout/VerticalSolidActionList"/>
    <dgm:cxn modelId="{EC1B33C6-7301-489F-AACA-C1C2A67C57A3}" type="presOf" srcId="{B324E40C-89D4-4EB1-BD3E-9983FCA52ED8}" destId="{1B4ADCD9-D99D-47E9-8BC1-7DDA1791915D}" srcOrd="0" destOrd="0" presId="urn:microsoft.com/office/officeart/2016/7/layout/VerticalSolidActionList"/>
    <dgm:cxn modelId="{FE95DAF1-2BC8-49E9-87BB-D477BC5F64E8}" type="presOf" srcId="{49E8261B-B599-41E1-AE32-5B9BA570E832}" destId="{BC695307-464C-40D6-91C0-20FEE07B6335}" srcOrd="0" destOrd="0" presId="urn:microsoft.com/office/officeart/2016/7/layout/VerticalSolidActionList"/>
    <dgm:cxn modelId="{B7466DF4-F94D-42D4-AB5A-7FC0B1F4756B}" srcId="{0ECF644C-A3CD-4F57-ABEE-731EF914DEFB}" destId="{0ED2B17C-3179-4CAB-ADBB-E3FAE7DF85F2}" srcOrd="0" destOrd="0" parTransId="{9344B853-11B4-4BF2-B149-10FEFEF15639}" sibTransId="{20928590-8A89-4DBE-A8A1-26194D7D0F9E}"/>
    <dgm:cxn modelId="{6FE680F9-B50D-40F3-B6CA-8B6884F40035}" srcId="{B324E40C-89D4-4EB1-BD3E-9983FCA52ED8}" destId="{0ECF644C-A3CD-4F57-ABEE-731EF914DEFB}" srcOrd="0" destOrd="0" parTransId="{72732DA4-5AD4-4322-B0EB-C9AFB7267515}" sibTransId="{C59D809F-AEA0-43AE-8F1A-4959907CEB78}"/>
    <dgm:cxn modelId="{D94AF9FF-DFF5-453C-851B-B5286695BAC1}" srcId="{BB263A23-5472-4527-9967-8588AB723F60}" destId="{80D57340-CC6C-4189-959A-C53320BA1D9A}" srcOrd="0" destOrd="0" parTransId="{65B56EFE-BF91-4DCC-B710-4B9CD256FBEE}" sibTransId="{CB432176-94E8-4CB1-86DC-28BBF8576137}"/>
    <dgm:cxn modelId="{A775B279-03D9-4623-B9AA-0DF0ABABF75B}" type="presParOf" srcId="{1B4ADCD9-D99D-47E9-8BC1-7DDA1791915D}" destId="{E624B276-FAF0-4E16-B2A5-F77A9945FFAF}" srcOrd="0" destOrd="0" presId="urn:microsoft.com/office/officeart/2016/7/layout/VerticalSolidActionList"/>
    <dgm:cxn modelId="{4312208D-8DA2-4114-83D4-460A33BE18C8}" type="presParOf" srcId="{E624B276-FAF0-4E16-B2A5-F77A9945FFAF}" destId="{8025EB9C-988D-4B8D-BA95-CF6E0C182422}" srcOrd="0" destOrd="0" presId="urn:microsoft.com/office/officeart/2016/7/layout/VerticalSolidActionList"/>
    <dgm:cxn modelId="{65730723-49D3-46CE-8E15-5D4598BDC756}" type="presParOf" srcId="{E624B276-FAF0-4E16-B2A5-F77A9945FFAF}" destId="{052F6D96-A5BA-4B13-86B0-E2526FC25B06}" srcOrd="1" destOrd="0" presId="urn:microsoft.com/office/officeart/2016/7/layout/VerticalSolidActionList"/>
    <dgm:cxn modelId="{E88CCDF5-E3E2-409F-9162-C9C4561454CF}" type="presParOf" srcId="{1B4ADCD9-D99D-47E9-8BC1-7DDA1791915D}" destId="{64386423-E8EB-4AA5-8153-D67AFAA0822B}" srcOrd="1" destOrd="0" presId="urn:microsoft.com/office/officeart/2016/7/layout/VerticalSolidActionList"/>
    <dgm:cxn modelId="{E2FC7722-8DC5-49E9-BCD3-44ACAB279D7A}" type="presParOf" srcId="{1B4ADCD9-D99D-47E9-8BC1-7DDA1791915D}" destId="{E628A58E-4BEA-4C9A-BF39-3B9051B57C86}" srcOrd="2" destOrd="0" presId="urn:microsoft.com/office/officeart/2016/7/layout/VerticalSolidActionList"/>
    <dgm:cxn modelId="{07D938F8-84F5-4728-BD79-051BE15534AF}" type="presParOf" srcId="{E628A58E-4BEA-4C9A-BF39-3B9051B57C86}" destId="{60E88CC3-01E2-4B3B-BD7D-ACC1E2326BF6}" srcOrd="0" destOrd="0" presId="urn:microsoft.com/office/officeart/2016/7/layout/VerticalSolidActionList"/>
    <dgm:cxn modelId="{164A6125-8AE9-4091-AF84-D923AA899FDC}" type="presParOf" srcId="{E628A58E-4BEA-4C9A-BF39-3B9051B57C86}" destId="{FE7DD4E5-3BC5-480D-B805-8EE187950580}" srcOrd="1" destOrd="0" presId="urn:microsoft.com/office/officeart/2016/7/layout/VerticalSolidActionList"/>
    <dgm:cxn modelId="{72566043-CAB1-4A89-8E7B-B9559D284A0E}" type="presParOf" srcId="{1B4ADCD9-D99D-47E9-8BC1-7DDA1791915D}" destId="{18DCAB48-3FF9-41F0-BAF1-7625D217510E}" srcOrd="3" destOrd="0" presId="urn:microsoft.com/office/officeart/2016/7/layout/VerticalSolidActionList"/>
    <dgm:cxn modelId="{4FC2F5D7-FEAA-45F8-8E8C-4B5ACAE65F3E}" type="presParOf" srcId="{1B4ADCD9-D99D-47E9-8BC1-7DDA1791915D}" destId="{8E8AA7BF-FCBB-4B18-A31F-E4591B32620A}" srcOrd="4" destOrd="0" presId="urn:microsoft.com/office/officeart/2016/7/layout/VerticalSolidActionList"/>
    <dgm:cxn modelId="{F92AE8CE-A273-43E6-983A-83AA8645DD90}" type="presParOf" srcId="{8E8AA7BF-FCBB-4B18-A31F-E4591B32620A}" destId="{6AF2B896-09E6-41C1-87A5-9E5191E64066}" srcOrd="0" destOrd="0" presId="urn:microsoft.com/office/officeart/2016/7/layout/VerticalSolidActionList"/>
    <dgm:cxn modelId="{69FBA581-82FA-43B1-A276-068E803FA028}" type="presParOf" srcId="{8E8AA7BF-FCBB-4B18-A31F-E4591B32620A}" destId="{EF62FA11-810E-48CD-93D9-FC4F7F1BEC43}" srcOrd="1" destOrd="0" presId="urn:microsoft.com/office/officeart/2016/7/layout/VerticalSolidActionList"/>
    <dgm:cxn modelId="{BECFA43B-16B9-4A94-A2E0-29888676A4A6}" type="presParOf" srcId="{1B4ADCD9-D99D-47E9-8BC1-7DDA1791915D}" destId="{12124A29-5CB5-49F9-B3CB-5416DA1BE83C}" srcOrd="5" destOrd="0" presId="urn:microsoft.com/office/officeart/2016/7/layout/VerticalSolidActionList"/>
    <dgm:cxn modelId="{3AB9E169-8CB2-4197-AC77-87F508F0FC57}" type="presParOf" srcId="{1B4ADCD9-D99D-47E9-8BC1-7DDA1791915D}" destId="{1A975CAE-BBE2-466A-A2DD-53C0D7886C37}" srcOrd="6" destOrd="0" presId="urn:microsoft.com/office/officeart/2016/7/layout/VerticalSolidActionList"/>
    <dgm:cxn modelId="{419B126B-ED1D-4928-B1BA-7EFA1CA2E6A9}" type="presParOf" srcId="{1A975CAE-BBE2-466A-A2DD-53C0D7886C37}" destId="{3C063D55-5C4E-4E04-8F17-9F644F20DEF6}" srcOrd="0" destOrd="0" presId="urn:microsoft.com/office/officeart/2016/7/layout/VerticalSolidActionList"/>
    <dgm:cxn modelId="{C61B80FA-E887-468F-885E-E142CC3CB282}" type="presParOf" srcId="{1A975CAE-BBE2-466A-A2DD-53C0D7886C37}" destId="{58D54A9D-BB5D-4DF2-9AB4-FF1DE8761C8E}" srcOrd="1" destOrd="0" presId="urn:microsoft.com/office/officeart/2016/7/layout/VerticalSolidActionList"/>
    <dgm:cxn modelId="{39E8E4CE-6EA2-4572-9B75-AA4DFA6DA569}" type="presParOf" srcId="{1B4ADCD9-D99D-47E9-8BC1-7DDA1791915D}" destId="{F926D979-ECAB-419C-BAAF-69B860A5A2B1}" srcOrd="7" destOrd="0" presId="urn:microsoft.com/office/officeart/2016/7/layout/VerticalSolidActionList"/>
    <dgm:cxn modelId="{17891E36-51AF-4DF1-ACE0-EA9C8D54B931}" type="presParOf" srcId="{1B4ADCD9-D99D-47E9-8BC1-7DDA1791915D}" destId="{EEC226BD-E426-4E55-B227-6A15B5307F69}" srcOrd="8" destOrd="0" presId="urn:microsoft.com/office/officeart/2016/7/layout/VerticalSolidActionList"/>
    <dgm:cxn modelId="{5B602E0C-BD28-4141-B828-5124AAB0EB63}" type="presParOf" srcId="{EEC226BD-E426-4E55-B227-6A15B5307F69}" destId="{67D0D244-76F5-4040-98A0-C30E8E45C1C7}" srcOrd="0" destOrd="0" presId="urn:microsoft.com/office/officeart/2016/7/layout/VerticalSolidActionList"/>
    <dgm:cxn modelId="{198D6BB6-641D-4746-BA72-5EE118B046BE}" type="presParOf" srcId="{EEC226BD-E426-4E55-B227-6A15B5307F69}" destId="{BC695307-464C-40D6-91C0-20FEE07B6335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934792-F602-4C73-9189-9936F01BB69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AE810E5-7073-4E41-9DE4-8C559903C7CA}">
      <dgm:prSet/>
      <dgm:spPr/>
      <dgm:t>
        <a:bodyPr/>
        <a:lstStyle/>
        <a:p>
          <a:pPr>
            <a:defRPr cap="all"/>
          </a:pPr>
          <a:r>
            <a:rPr lang="en-US" b="0" i="0"/>
            <a:t>Solved password security and login reliability.</a:t>
          </a:r>
          <a:endParaRPr lang="en-US"/>
        </a:p>
      </dgm:t>
    </dgm:pt>
    <dgm:pt modelId="{81B77EB4-6026-42AD-ACF2-256B81B8D0E0}" type="parTrans" cxnId="{C77DB35F-7153-4E9E-8968-18A9DC82FA27}">
      <dgm:prSet/>
      <dgm:spPr/>
      <dgm:t>
        <a:bodyPr/>
        <a:lstStyle/>
        <a:p>
          <a:endParaRPr lang="en-US"/>
        </a:p>
      </dgm:t>
    </dgm:pt>
    <dgm:pt modelId="{F67D2D02-8BAF-47DA-84A5-5920EC072BA7}" type="sibTrans" cxnId="{C77DB35F-7153-4E9E-8968-18A9DC82FA27}">
      <dgm:prSet/>
      <dgm:spPr/>
      <dgm:t>
        <a:bodyPr/>
        <a:lstStyle/>
        <a:p>
          <a:endParaRPr lang="en-US"/>
        </a:p>
      </dgm:t>
    </dgm:pt>
    <dgm:pt modelId="{5463B4E8-E117-4796-9CA9-3A0ED3C74613}">
      <dgm:prSet/>
      <dgm:spPr/>
      <dgm:t>
        <a:bodyPr/>
        <a:lstStyle/>
        <a:p>
          <a:pPr>
            <a:defRPr cap="all"/>
          </a:pPr>
          <a:r>
            <a:rPr lang="en-US" b="0" i="0"/>
            <a:t>Achieved high scalability and uptime with GCP.</a:t>
          </a:r>
          <a:endParaRPr lang="en-US"/>
        </a:p>
      </dgm:t>
    </dgm:pt>
    <dgm:pt modelId="{64A9489E-D45D-4ADC-B6E8-71B9790CF527}" type="parTrans" cxnId="{88E5FC3D-087D-4657-9091-EDB06B667939}">
      <dgm:prSet/>
      <dgm:spPr/>
      <dgm:t>
        <a:bodyPr/>
        <a:lstStyle/>
        <a:p>
          <a:endParaRPr lang="en-US"/>
        </a:p>
      </dgm:t>
    </dgm:pt>
    <dgm:pt modelId="{4304E77E-461F-4F55-8AFA-B33C2266A066}" type="sibTrans" cxnId="{88E5FC3D-087D-4657-9091-EDB06B667939}">
      <dgm:prSet/>
      <dgm:spPr/>
      <dgm:t>
        <a:bodyPr/>
        <a:lstStyle/>
        <a:p>
          <a:endParaRPr lang="en-US"/>
        </a:p>
      </dgm:t>
    </dgm:pt>
    <dgm:pt modelId="{F9A82BD7-E180-4593-AC68-97875F7FB6D9}">
      <dgm:prSet/>
      <dgm:spPr/>
      <dgm:t>
        <a:bodyPr/>
        <a:lstStyle/>
        <a:p>
          <a:pPr>
            <a:defRPr cap="all"/>
          </a:pPr>
          <a:r>
            <a:rPr lang="en-US" b="0" i="0"/>
            <a:t>Reduced costs and improved user experience.</a:t>
          </a:r>
          <a:endParaRPr lang="en-US"/>
        </a:p>
      </dgm:t>
    </dgm:pt>
    <dgm:pt modelId="{E7869970-06A5-4249-AD58-085A3E2E6341}" type="parTrans" cxnId="{ED816573-F76D-4443-B6D0-3EA58BF77A7B}">
      <dgm:prSet/>
      <dgm:spPr/>
      <dgm:t>
        <a:bodyPr/>
        <a:lstStyle/>
        <a:p>
          <a:endParaRPr lang="en-US"/>
        </a:p>
      </dgm:t>
    </dgm:pt>
    <dgm:pt modelId="{8C2ED17C-8E82-4AD5-9B63-C67947297F40}" type="sibTrans" cxnId="{ED816573-F76D-4443-B6D0-3EA58BF77A7B}">
      <dgm:prSet/>
      <dgm:spPr/>
      <dgm:t>
        <a:bodyPr/>
        <a:lstStyle/>
        <a:p>
          <a:endParaRPr lang="en-US"/>
        </a:p>
      </dgm:t>
    </dgm:pt>
    <dgm:pt modelId="{99CB4B75-57C5-4F99-A613-A46E84A09D79}" type="pres">
      <dgm:prSet presAssocID="{54934792-F602-4C73-9189-9936F01BB69A}" presName="root" presStyleCnt="0">
        <dgm:presLayoutVars>
          <dgm:dir/>
          <dgm:resizeHandles val="exact"/>
        </dgm:presLayoutVars>
      </dgm:prSet>
      <dgm:spPr/>
    </dgm:pt>
    <dgm:pt modelId="{8D1D50C0-BF58-487A-8DAD-7AADF4F26E4B}" type="pres">
      <dgm:prSet presAssocID="{DAE810E5-7073-4E41-9DE4-8C559903C7CA}" presName="compNode" presStyleCnt="0"/>
      <dgm:spPr/>
    </dgm:pt>
    <dgm:pt modelId="{0780E3E0-2F64-4E4C-B24D-54E1EADC8277}" type="pres">
      <dgm:prSet presAssocID="{DAE810E5-7073-4E41-9DE4-8C559903C7CA}" presName="iconBgRect" presStyleLbl="bgShp" presStyleIdx="0" presStyleCnt="3"/>
      <dgm:spPr/>
    </dgm:pt>
    <dgm:pt modelId="{D6D55AEE-D664-4D79-9D7E-C1730C5097BD}" type="pres">
      <dgm:prSet presAssocID="{DAE810E5-7073-4E41-9DE4-8C559903C7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2A892AC-8C8F-42F1-8DE4-6FCB5AC2897D}" type="pres">
      <dgm:prSet presAssocID="{DAE810E5-7073-4E41-9DE4-8C559903C7CA}" presName="spaceRect" presStyleCnt="0"/>
      <dgm:spPr/>
    </dgm:pt>
    <dgm:pt modelId="{AF169F02-24BC-4E64-9F1A-DE1C4EAF1636}" type="pres">
      <dgm:prSet presAssocID="{DAE810E5-7073-4E41-9DE4-8C559903C7CA}" presName="textRect" presStyleLbl="revTx" presStyleIdx="0" presStyleCnt="3">
        <dgm:presLayoutVars>
          <dgm:chMax val="1"/>
          <dgm:chPref val="1"/>
        </dgm:presLayoutVars>
      </dgm:prSet>
      <dgm:spPr/>
    </dgm:pt>
    <dgm:pt modelId="{8232E8B2-0CD7-48EF-9016-B6B9BC5A392D}" type="pres">
      <dgm:prSet presAssocID="{F67D2D02-8BAF-47DA-84A5-5920EC072BA7}" presName="sibTrans" presStyleCnt="0"/>
      <dgm:spPr/>
    </dgm:pt>
    <dgm:pt modelId="{D38EFDC2-A577-429C-AA95-E7C01FBF0E49}" type="pres">
      <dgm:prSet presAssocID="{5463B4E8-E117-4796-9CA9-3A0ED3C74613}" presName="compNode" presStyleCnt="0"/>
      <dgm:spPr/>
    </dgm:pt>
    <dgm:pt modelId="{3C0AA95B-63E1-4153-A3A9-7A72E41D85B1}" type="pres">
      <dgm:prSet presAssocID="{5463B4E8-E117-4796-9CA9-3A0ED3C74613}" presName="iconBgRect" presStyleLbl="bgShp" presStyleIdx="1" presStyleCnt="3"/>
      <dgm:spPr/>
    </dgm:pt>
    <dgm:pt modelId="{B69C85DD-E281-4176-A42F-C8908552006D}" type="pres">
      <dgm:prSet presAssocID="{5463B4E8-E117-4796-9CA9-3A0ED3C746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5DBCFA-BB40-4A93-A0C2-3E671AE1FDCD}" type="pres">
      <dgm:prSet presAssocID="{5463B4E8-E117-4796-9CA9-3A0ED3C74613}" presName="spaceRect" presStyleCnt="0"/>
      <dgm:spPr/>
    </dgm:pt>
    <dgm:pt modelId="{276BB05E-5772-4EFA-A670-30950D338E6A}" type="pres">
      <dgm:prSet presAssocID="{5463B4E8-E117-4796-9CA9-3A0ED3C74613}" presName="textRect" presStyleLbl="revTx" presStyleIdx="1" presStyleCnt="3">
        <dgm:presLayoutVars>
          <dgm:chMax val="1"/>
          <dgm:chPref val="1"/>
        </dgm:presLayoutVars>
      </dgm:prSet>
      <dgm:spPr/>
    </dgm:pt>
    <dgm:pt modelId="{DA469B09-C26C-44F8-A4C2-6BF85E919FE9}" type="pres">
      <dgm:prSet presAssocID="{4304E77E-461F-4F55-8AFA-B33C2266A066}" presName="sibTrans" presStyleCnt="0"/>
      <dgm:spPr/>
    </dgm:pt>
    <dgm:pt modelId="{B4CC7D15-E018-4694-978F-A063AEE3FBD1}" type="pres">
      <dgm:prSet presAssocID="{F9A82BD7-E180-4593-AC68-97875F7FB6D9}" presName="compNode" presStyleCnt="0"/>
      <dgm:spPr/>
    </dgm:pt>
    <dgm:pt modelId="{EB7DF04E-6B00-4BB9-9E1D-1D8C268193E8}" type="pres">
      <dgm:prSet presAssocID="{F9A82BD7-E180-4593-AC68-97875F7FB6D9}" presName="iconBgRect" presStyleLbl="bgShp" presStyleIdx="2" presStyleCnt="3"/>
      <dgm:spPr/>
    </dgm:pt>
    <dgm:pt modelId="{887E3402-66A7-4F64-8778-66EF31A3930D}" type="pres">
      <dgm:prSet presAssocID="{F9A82BD7-E180-4593-AC68-97875F7FB6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B545DCC-2C36-4C9B-9DEA-D13450463CF2}" type="pres">
      <dgm:prSet presAssocID="{F9A82BD7-E180-4593-AC68-97875F7FB6D9}" presName="spaceRect" presStyleCnt="0"/>
      <dgm:spPr/>
    </dgm:pt>
    <dgm:pt modelId="{A9CF91E0-8035-467A-8270-82FC5ED97868}" type="pres">
      <dgm:prSet presAssocID="{F9A82BD7-E180-4593-AC68-97875F7FB6D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AD0A434-7F02-442E-9F7A-9C0E0462BF2A}" type="presOf" srcId="{54934792-F602-4C73-9189-9936F01BB69A}" destId="{99CB4B75-57C5-4F99-A613-A46E84A09D79}" srcOrd="0" destOrd="0" presId="urn:microsoft.com/office/officeart/2018/5/layout/IconCircleLabelList"/>
    <dgm:cxn modelId="{88E5FC3D-087D-4657-9091-EDB06B667939}" srcId="{54934792-F602-4C73-9189-9936F01BB69A}" destId="{5463B4E8-E117-4796-9CA9-3A0ED3C74613}" srcOrd="1" destOrd="0" parTransId="{64A9489E-D45D-4ADC-B6E8-71B9790CF527}" sibTransId="{4304E77E-461F-4F55-8AFA-B33C2266A066}"/>
    <dgm:cxn modelId="{2C12AB5F-B25D-4FA8-B26D-E3DFACF43F0F}" type="presOf" srcId="{DAE810E5-7073-4E41-9DE4-8C559903C7CA}" destId="{AF169F02-24BC-4E64-9F1A-DE1C4EAF1636}" srcOrd="0" destOrd="0" presId="urn:microsoft.com/office/officeart/2018/5/layout/IconCircleLabelList"/>
    <dgm:cxn modelId="{C77DB35F-7153-4E9E-8968-18A9DC82FA27}" srcId="{54934792-F602-4C73-9189-9936F01BB69A}" destId="{DAE810E5-7073-4E41-9DE4-8C559903C7CA}" srcOrd="0" destOrd="0" parTransId="{81B77EB4-6026-42AD-ACF2-256B81B8D0E0}" sibTransId="{F67D2D02-8BAF-47DA-84A5-5920EC072BA7}"/>
    <dgm:cxn modelId="{ED816573-F76D-4443-B6D0-3EA58BF77A7B}" srcId="{54934792-F602-4C73-9189-9936F01BB69A}" destId="{F9A82BD7-E180-4593-AC68-97875F7FB6D9}" srcOrd="2" destOrd="0" parTransId="{E7869970-06A5-4249-AD58-085A3E2E6341}" sibTransId="{8C2ED17C-8E82-4AD5-9B63-C67947297F40}"/>
    <dgm:cxn modelId="{E90BB19F-E4E2-45C4-862E-8BBF2ED6BA5A}" type="presOf" srcId="{F9A82BD7-E180-4593-AC68-97875F7FB6D9}" destId="{A9CF91E0-8035-467A-8270-82FC5ED97868}" srcOrd="0" destOrd="0" presId="urn:microsoft.com/office/officeart/2018/5/layout/IconCircleLabelList"/>
    <dgm:cxn modelId="{EFCB16FE-6B30-480F-8220-75969AD96D0E}" type="presOf" srcId="{5463B4E8-E117-4796-9CA9-3A0ED3C74613}" destId="{276BB05E-5772-4EFA-A670-30950D338E6A}" srcOrd="0" destOrd="0" presId="urn:microsoft.com/office/officeart/2018/5/layout/IconCircleLabelList"/>
    <dgm:cxn modelId="{12C26C2E-55AF-4CE1-98C7-AEC39A6D7856}" type="presParOf" srcId="{99CB4B75-57C5-4F99-A613-A46E84A09D79}" destId="{8D1D50C0-BF58-487A-8DAD-7AADF4F26E4B}" srcOrd="0" destOrd="0" presId="urn:microsoft.com/office/officeart/2018/5/layout/IconCircleLabelList"/>
    <dgm:cxn modelId="{BB25DF2B-A044-43C4-882E-21ADA2A0B85F}" type="presParOf" srcId="{8D1D50C0-BF58-487A-8DAD-7AADF4F26E4B}" destId="{0780E3E0-2F64-4E4C-B24D-54E1EADC8277}" srcOrd="0" destOrd="0" presId="urn:microsoft.com/office/officeart/2018/5/layout/IconCircleLabelList"/>
    <dgm:cxn modelId="{63EB4B32-F840-4C26-A15F-C2EF6674B36F}" type="presParOf" srcId="{8D1D50C0-BF58-487A-8DAD-7AADF4F26E4B}" destId="{D6D55AEE-D664-4D79-9D7E-C1730C5097BD}" srcOrd="1" destOrd="0" presId="urn:microsoft.com/office/officeart/2018/5/layout/IconCircleLabelList"/>
    <dgm:cxn modelId="{7515B86F-109B-40B3-B87E-B1E7371F05F5}" type="presParOf" srcId="{8D1D50C0-BF58-487A-8DAD-7AADF4F26E4B}" destId="{22A892AC-8C8F-42F1-8DE4-6FCB5AC2897D}" srcOrd="2" destOrd="0" presId="urn:microsoft.com/office/officeart/2018/5/layout/IconCircleLabelList"/>
    <dgm:cxn modelId="{74FA7F90-0A8B-4963-8EDA-2392B6AC42FC}" type="presParOf" srcId="{8D1D50C0-BF58-487A-8DAD-7AADF4F26E4B}" destId="{AF169F02-24BC-4E64-9F1A-DE1C4EAF1636}" srcOrd="3" destOrd="0" presId="urn:microsoft.com/office/officeart/2018/5/layout/IconCircleLabelList"/>
    <dgm:cxn modelId="{89C0F8B0-753F-4140-BCA2-AC9DDF08EAA2}" type="presParOf" srcId="{99CB4B75-57C5-4F99-A613-A46E84A09D79}" destId="{8232E8B2-0CD7-48EF-9016-B6B9BC5A392D}" srcOrd="1" destOrd="0" presId="urn:microsoft.com/office/officeart/2018/5/layout/IconCircleLabelList"/>
    <dgm:cxn modelId="{F979A907-2E7F-456F-AEDE-788BD8EA4998}" type="presParOf" srcId="{99CB4B75-57C5-4F99-A613-A46E84A09D79}" destId="{D38EFDC2-A577-429C-AA95-E7C01FBF0E49}" srcOrd="2" destOrd="0" presId="urn:microsoft.com/office/officeart/2018/5/layout/IconCircleLabelList"/>
    <dgm:cxn modelId="{40F132F1-4FC8-4B79-9608-5788A095DCD0}" type="presParOf" srcId="{D38EFDC2-A577-429C-AA95-E7C01FBF0E49}" destId="{3C0AA95B-63E1-4153-A3A9-7A72E41D85B1}" srcOrd="0" destOrd="0" presId="urn:microsoft.com/office/officeart/2018/5/layout/IconCircleLabelList"/>
    <dgm:cxn modelId="{B98B9376-3319-40A4-8C11-54222C78B006}" type="presParOf" srcId="{D38EFDC2-A577-429C-AA95-E7C01FBF0E49}" destId="{B69C85DD-E281-4176-A42F-C8908552006D}" srcOrd="1" destOrd="0" presId="urn:microsoft.com/office/officeart/2018/5/layout/IconCircleLabelList"/>
    <dgm:cxn modelId="{B22748AF-F986-4A88-B0B1-DA9DB716958C}" type="presParOf" srcId="{D38EFDC2-A577-429C-AA95-E7C01FBF0E49}" destId="{EB5DBCFA-BB40-4A93-A0C2-3E671AE1FDCD}" srcOrd="2" destOrd="0" presId="urn:microsoft.com/office/officeart/2018/5/layout/IconCircleLabelList"/>
    <dgm:cxn modelId="{A3CD6772-DF2D-46BE-828C-38C7E8166016}" type="presParOf" srcId="{D38EFDC2-A577-429C-AA95-E7C01FBF0E49}" destId="{276BB05E-5772-4EFA-A670-30950D338E6A}" srcOrd="3" destOrd="0" presId="urn:microsoft.com/office/officeart/2018/5/layout/IconCircleLabelList"/>
    <dgm:cxn modelId="{5662C325-4321-4949-8D79-D51B44A0AB40}" type="presParOf" srcId="{99CB4B75-57C5-4F99-A613-A46E84A09D79}" destId="{DA469B09-C26C-44F8-A4C2-6BF85E919FE9}" srcOrd="3" destOrd="0" presId="urn:microsoft.com/office/officeart/2018/5/layout/IconCircleLabelList"/>
    <dgm:cxn modelId="{C08BC0E1-1021-4202-86F7-9175E1103826}" type="presParOf" srcId="{99CB4B75-57C5-4F99-A613-A46E84A09D79}" destId="{B4CC7D15-E018-4694-978F-A063AEE3FBD1}" srcOrd="4" destOrd="0" presId="urn:microsoft.com/office/officeart/2018/5/layout/IconCircleLabelList"/>
    <dgm:cxn modelId="{2A90BBCE-1C90-4297-8A60-99781A84A388}" type="presParOf" srcId="{B4CC7D15-E018-4694-978F-A063AEE3FBD1}" destId="{EB7DF04E-6B00-4BB9-9E1D-1D8C268193E8}" srcOrd="0" destOrd="0" presId="urn:microsoft.com/office/officeart/2018/5/layout/IconCircleLabelList"/>
    <dgm:cxn modelId="{DDFE3CF2-C4FF-448B-A170-65405EC11A0F}" type="presParOf" srcId="{B4CC7D15-E018-4694-978F-A063AEE3FBD1}" destId="{887E3402-66A7-4F64-8778-66EF31A3930D}" srcOrd="1" destOrd="0" presId="urn:microsoft.com/office/officeart/2018/5/layout/IconCircleLabelList"/>
    <dgm:cxn modelId="{4E1BF588-6EED-418E-8C9E-47F13A9E7D3F}" type="presParOf" srcId="{B4CC7D15-E018-4694-978F-A063AEE3FBD1}" destId="{EB545DCC-2C36-4C9B-9DEA-D13450463CF2}" srcOrd="2" destOrd="0" presId="urn:microsoft.com/office/officeart/2018/5/layout/IconCircleLabelList"/>
    <dgm:cxn modelId="{5EF469E0-29A3-4432-9285-198017F38DFD}" type="presParOf" srcId="{B4CC7D15-E018-4694-978F-A063AEE3FBD1}" destId="{A9CF91E0-8035-467A-8270-82FC5ED978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B2B6E8-182C-40F5-85D0-EA79602D19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684DC18-21E5-45D1-87CE-1537B1A216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0" i="0" dirty="0"/>
            <a:t>Demo: </a:t>
          </a:r>
          <a:r>
            <a:rPr lang="en-US" b="0" i="0" dirty="0"/>
            <a:t>https://youtu.be/AbocxkRtTpY</a:t>
          </a:r>
          <a:endParaRPr lang="en-US" dirty="0"/>
        </a:p>
      </dgm:t>
    </dgm:pt>
    <dgm:pt modelId="{57240224-0D6D-4E68-8516-B88D23A39A89}" type="parTrans" cxnId="{F18AEDC6-A167-4162-845B-3814B8A8CD47}">
      <dgm:prSet/>
      <dgm:spPr/>
      <dgm:t>
        <a:bodyPr/>
        <a:lstStyle/>
        <a:p>
          <a:endParaRPr lang="en-US"/>
        </a:p>
      </dgm:t>
    </dgm:pt>
    <dgm:pt modelId="{C07EFB79-D919-4458-9B43-E4DF935EC442}" type="sibTrans" cxnId="{F18AEDC6-A167-4162-845B-3814B8A8CD47}">
      <dgm:prSet/>
      <dgm:spPr/>
      <dgm:t>
        <a:bodyPr/>
        <a:lstStyle/>
        <a:p>
          <a:endParaRPr lang="en-US"/>
        </a:p>
      </dgm:t>
    </dgm:pt>
    <dgm:pt modelId="{E3A57074-9FA1-4C09-B2DA-F072B7ACBD9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0" i="0" dirty="0"/>
            <a:t>Source Code</a:t>
          </a:r>
          <a:r>
            <a:rPr lang="en-IN" b="0" i="0"/>
            <a:t>:  </a:t>
          </a:r>
          <a:r>
            <a:rPr lang="en-US" b="0" i="0"/>
            <a:t>https://github.com/varshi99-git/vcc.git</a:t>
          </a:r>
          <a:endParaRPr lang="en-US" dirty="0"/>
        </a:p>
      </dgm:t>
    </dgm:pt>
    <dgm:pt modelId="{CDD28D10-FB73-47B3-AE1E-84C7C9BB176A}" type="parTrans" cxnId="{2425CCF4-E0C5-46D8-91AE-0DDBA51CD40E}">
      <dgm:prSet/>
      <dgm:spPr/>
      <dgm:t>
        <a:bodyPr/>
        <a:lstStyle/>
        <a:p>
          <a:endParaRPr lang="en-US"/>
        </a:p>
      </dgm:t>
    </dgm:pt>
    <dgm:pt modelId="{73AA09B8-E7BC-43D2-B240-AAC1467C166E}" type="sibTrans" cxnId="{2425CCF4-E0C5-46D8-91AE-0DDBA51CD40E}">
      <dgm:prSet/>
      <dgm:spPr/>
      <dgm:t>
        <a:bodyPr/>
        <a:lstStyle/>
        <a:p>
          <a:endParaRPr lang="en-US"/>
        </a:p>
      </dgm:t>
    </dgm:pt>
    <dgm:pt modelId="{DC9F4EF2-0275-4A91-B400-2388EC0138DB}" type="pres">
      <dgm:prSet presAssocID="{D3B2B6E8-182C-40F5-85D0-EA79602D194F}" presName="root" presStyleCnt="0">
        <dgm:presLayoutVars>
          <dgm:dir/>
          <dgm:resizeHandles val="exact"/>
        </dgm:presLayoutVars>
      </dgm:prSet>
      <dgm:spPr/>
    </dgm:pt>
    <dgm:pt modelId="{399CFEF8-22B3-488C-AEE3-3812CAE5C1AB}" type="pres">
      <dgm:prSet presAssocID="{E684DC18-21E5-45D1-87CE-1537B1A21613}" presName="compNode" presStyleCnt="0"/>
      <dgm:spPr/>
    </dgm:pt>
    <dgm:pt modelId="{CA8CC4D1-F7E0-46F7-BADB-B5B7ACABC88B}" type="pres">
      <dgm:prSet presAssocID="{E684DC18-21E5-45D1-87CE-1537B1A21613}" presName="iconBgRect" presStyleLbl="bgShp" presStyleIdx="0" presStyleCnt="2"/>
      <dgm:spPr/>
    </dgm:pt>
    <dgm:pt modelId="{FFE99504-C622-4C08-977A-6EFCD089303A}" type="pres">
      <dgm:prSet presAssocID="{E684DC18-21E5-45D1-87CE-1537B1A216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DC5A753F-9027-46C2-8D53-A557419C5410}" type="pres">
      <dgm:prSet presAssocID="{E684DC18-21E5-45D1-87CE-1537B1A21613}" presName="spaceRect" presStyleCnt="0"/>
      <dgm:spPr/>
    </dgm:pt>
    <dgm:pt modelId="{320E74D8-18FD-48B5-8CF2-B033EC72BCE3}" type="pres">
      <dgm:prSet presAssocID="{E684DC18-21E5-45D1-87CE-1537B1A21613}" presName="textRect" presStyleLbl="revTx" presStyleIdx="0" presStyleCnt="2">
        <dgm:presLayoutVars>
          <dgm:chMax val="1"/>
          <dgm:chPref val="1"/>
        </dgm:presLayoutVars>
      </dgm:prSet>
      <dgm:spPr/>
    </dgm:pt>
    <dgm:pt modelId="{71C1EAF1-4039-4134-9FA4-5CB1A8FFBD9E}" type="pres">
      <dgm:prSet presAssocID="{C07EFB79-D919-4458-9B43-E4DF935EC442}" presName="sibTrans" presStyleCnt="0"/>
      <dgm:spPr/>
    </dgm:pt>
    <dgm:pt modelId="{DB4CBABA-71B5-462E-9490-9362D3F64E4A}" type="pres">
      <dgm:prSet presAssocID="{E3A57074-9FA1-4C09-B2DA-F072B7ACBD95}" presName="compNode" presStyleCnt="0"/>
      <dgm:spPr/>
    </dgm:pt>
    <dgm:pt modelId="{9F58C202-FA5C-48FF-8901-D5C27889A6DC}" type="pres">
      <dgm:prSet presAssocID="{E3A57074-9FA1-4C09-B2DA-F072B7ACBD95}" presName="iconBgRect" presStyleLbl="bgShp" presStyleIdx="1" presStyleCnt="2"/>
      <dgm:spPr/>
    </dgm:pt>
    <dgm:pt modelId="{F61FDB37-04C0-4382-A37B-E4E9C5A28F58}" type="pres">
      <dgm:prSet presAssocID="{E3A57074-9FA1-4C09-B2DA-F072B7ACBD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212D908-39E2-49EC-9004-0778715E46F0}" type="pres">
      <dgm:prSet presAssocID="{E3A57074-9FA1-4C09-B2DA-F072B7ACBD95}" presName="spaceRect" presStyleCnt="0"/>
      <dgm:spPr/>
    </dgm:pt>
    <dgm:pt modelId="{77C6B82E-9725-4057-9BCD-C2211717E789}" type="pres">
      <dgm:prSet presAssocID="{E3A57074-9FA1-4C09-B2DA-F072B7ACBD9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67E5432-3218-4ECA-AE60-A67B2ED3F2FC}" type="presOf" srcId="{E3A57074-9FA1-4C09-B2DA-F072B7ACBD95}" destId="{77C6B82E-9725-4057-9BCD-C2211717E789}" srcOrd="0" destOrd="0" presId="urn:microsoft.com/office/officeart/2018/5/layout/IconCircleLabelList"/>
    <dgm:cxn modelId="{8F4B4578-B402-45FA-8B34-E6CA33D11EA6}" type="presOf" srcId="{E684DC18-21E5-45D1-87CE-1537B1A21613}" destId="{320E74D8-18FD-48B5-8CF2-B033EC72BCE3}" srcOrd="0" destOrd="0" presId="urn:microsoft.com/office/officeart/2018/5/layout/IconCircleLabelList"/>
    <dgm:cxn modelId="{95A3DE5A-DAB5-4623-80E5-795B62F260DA}" type="presOf" srcId="{D3B2B6E8-182C-40F5-85D0-EA79602D194F}" destId="{DC9F4EF2-0275-4A91-B400-2388EC0138DB}" srcOrd="0" destOrd="0" presId="urn:microsoft.com/office/officeart/2018/5/layout/IconCircleLabelList"/>
    <dgm:cxn modelId="{F18AEDC6-A167-4162-845B-3814B8A8CD47}" srcId="{D3B2B6E8-182C-40F5-85D0-EA79602D194F}" destId="{E684DC18-21E5-45D1-87CE-1537B1A21613}" srcOrd="0" destOrd="0" parTransId="{57240224-0D6D-4E68-8516-B88D23A39A89}" sibTransId="{C07EFB79-D919-4458-9B43-E4DF935EC442}"/>
    <dgm:cxn modelId="{2425CCF4-E0C5-46D8-91AE-0DDBA51CD40E}" srcId="{D3B2B6E8-182C-40F5-85D0-EA79602D194F}" destId="{E3A57074-9FA1-4C09-B2DA-F072B7ACBD95}" srcOrd="1" destOrd="0" parTransId="{CDD28D10-FB73-47B3-AE1E-84C7C9BB176A}" sibTransId="{73AA09B8-E7BC-43D2-B240-AAC1467C166E}"/>
    <dgm:cxn modelId="{78F6A448-DE34-40CA-83CF-34041371027A}" type="presParOf" srcId="{DC9F4EF2-0275-4A91-B400-2388EC0138DB}" destId="{399CFEF8-22B3-488C-AEE3-3812CAE5C1AB}" srcOrd="0" destOrd="0" presId="urn:microsoft.com/office/officeart/2018/5/layout/IconCircleLabelList"/>
    <dgm:cxn modelId="{D4F092A5-CEA3-4B93-A638-9EAF6649CD00}" type="presParOf" srcId="{399CFEF8-22B3-488C-AEE3-3812CAE5C1AB}" destId="{CA8CC4D1-F7E0-46F7-BADB-B5B7ACABC88B}" srcOrd="0" destOrd="0" presId="urn:microsoft.com/office/officeart/2018/5/layout/IconCircleLabelList"/>
    <dgm:cxn modelId="{4D8CF87D-88B2-49DA-A90D-42C843C3A5B1}" type="presParOf" srcId="{399CFEF8-22B3-488C-AEE3-3812CAE5C1AB}" destId="{FFE99504-C622-4C08-977A-6EFCD089303A}" srcOrd="1" destOrd="0" presId="urn:microsoft.com/office/officeart/2018/5/layout/IconCircleLabelList"/>
    <dgm:cxn modelId="{9E84AEA7-EE26-4237-A884-17F8C4FF7EFE}" type="presParOf" srcId="{399CFEF8-22B3-488C-AEE3-3812CAE5C1AB}" destId="{DC5A753F-9027-46C2-8D53-A557419C5410}" srcOrd="2" destOrd="0" presId="urn:microsoft.com/office/officeart/2018/5/layout/IconCircleLabelList"/>
    <dgm:cxn modelId="{31CBCC54-C12D-492A-8874-BE2EF20C4401}" type="presParOf" srcId="{399CFEF8-22B3-488C-AEE3-3812CAE5C1AB}" destId="{320E74D8-18FD-48B5-8CF2-B033EC72BCE3}" srcOrd="3" destOrd="0" presId="urn:microsoft.com/office/officeart/2018/5/layout/IconCircleLabelList"/>
    <dgm:cxn modelId="{62D37EDD-DCF6-44A5-A7D2-44229611C0E1}" type="presParOf" srcId="{DC9F4EF2-0275-4A91-B400-2388EC0138DB}" destId="{71C1EAF1-4039-4134-9FA4-5CB1A8FFBD9E}" srcOrd="1" destOrd="0" presId="urn:microsoft.com/office/officeart/2018/5/layout/IconCircleLabelList"/>
    <dgm:cxn modelId="{BECB7D61-FD34-447C-9DBB-C6C61433D4D9}" type="presParOf" srcId="{DC9F4EF2-0275-4A91-B400-2388EC0138DB}" destId="{DB4CBABA-71B5-462E-9490-9362D3F64E4A}" srcOrd="2" destOrd="0" presId="urn:microsoft.com/office/officeart/2018/5/layout/IconCircleLabelList"/>
    <dgm:cxn modelId="{D0287674-A9F5-45AE-B2CC-0314582799E3}" type="presParOf" srcId="{DB4CBABA-71B5-462E-9490-9362D3F64E4A}" destId="{9F58C202-FA5C-48FF-8901-D5C27889A6DC}" srcOrd="0" destOrd="0" presId="urn:microsoft.com/office/officeart/2018/5/layout/IconCircleLabelList"/>
    <dgm:cxn modelId="{EC43167A-0F1A-4881-91BB-33FA1F1BE9F6}" type="presParOf" srcId="{DB4CBABA-71B5-462E-9490-9362D3F64E4A}" destId="{F61FDB37-04C0-4382-A37B-E4E9C5A28F58}" srcOrd="1" destOrd="0" presId="urn:microsoft.com/office/officeart/2018/5/layout/IconCircleLabelList"/>
    <dgm:cxn modelId="{D166ABC1-43E2-494E-9A93-5247613E0CE3}" type="presParOf" srcId="{DB4CBABA-71B5-462E-9490-9362D3F64E4A}" destId="{D212D908-39E2-49EC-9004-0778715E46F0}" srcOrd="2" destOrd="0" presId="urn:microsoft.com/office/officeart/2018/5/layout/IconCircleLabelList"/>
    <dgm:cxn modelId="{7777E71A-94BE-46DE-B9CC-4F8B64D80C0D}" type="presParOf" srcId="{DB4CBABA-71B5-462E-9490-9362D3F64E4A}" destId="{77C6B82E-9725-4057-9BCD-C2211717E78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260D6-5C20-44A1-85C3-5A8B837E375E}">
      <dsp:nvSpPr>
        <dsp:cNvPr id="0" name=""/>
        <dsp:cNvSpPr/>
      </dsp:nvSpPr>
      <dsp:spPr>
        <a:xfrm>
          <a:off x="0" y="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Security: Legacy systems store passwords insecurely, leading to breaches.</a:t>
          </a:r>
          <a:endParaRPr lang="en-US" sz="1600" kern="1200"/>
        </a:p>
      </dsp:txBody>
      <dsp:txXfrm>
        <a:off x="18044" y="18044"/>
        <a:ext cx="6674662" cy="579994"/>
      </dsp:txXfrm>
    </dsp:sp>
    <dsp:sp modelId="{03BA2ABF-6364-4B5A-84EA-A554E65C2BC0}">
      <dsp:nvSpPr>
        <dsp:cNvPr id="0" name=""/>
        <dsp:cNvSpPr/>
      </dsp:nvSpPr>
      <dsp:spPr>
        <a:xfrm>
          <a:off x="553459" y="70165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Scalability: On-premises servers can’t handle traffic spikes.</a:t>
          </a:r>
          <a:endParaRPr lang="en-US" sz="1600" kern="1200"/>
        </a:p>
      </dsp:txBody>
      <dsp:txXfrm>
        <a:off x="571503" y="719694"/>
        <a:ext cx="6421543" cy="579994"/>
      </dsp:txXfrm>
    </dsp:sp>
    <dsp:sp modelId="{47832796-D2DE-44E0-91B0-1B690FF8AFE4}">
      <dsp:nvSpPr>
        <dsp:cNvPr id="0" name=""/>
        <dsp:cNvSpPr/>
      </dsp:nvSpPr>
      <dsp:spPr>
        <a:xfrm>
          <a:off x="1106919" y="140330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Cost: Fixed infrastructure wastes resources during off-peak times.</a:t>
          </a:r>
          <a:endParaRPr lang="en-US" sz="1600" kern="1200"/>
        </a:p>
      </dsp:txBody>
      <dsp:txXfrm>
        <a:off x="1124963" y="1421344"/>
        <a:ext cx="6421543" cy="579994"/>
      </dsp:txXfrm>
    </dsp:sp>
    <dsp:sp modelId="{2C69C0E9-F085-4366-8253-F63BE0FA9BB9}">
      <dsp:nvSpPr>
        <dsp:cNvPr id="0" name=""/>
        <dsp:cNvSpPr/>
      </dsp:nvSpPr>
      <dsp:spPr>
        <a:xfrm>
          <a:off x="1660378" y="210495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Resource Management: Manual scaling increases operational overhead.</a:t>
          </a:r>
          <a:endParaRPr lang="en-US" sz="1600" kern="1200"/>
        </a:p>
      </dsp:txBody>
      <dsp:txXfrm>
        <a:off x="1678422" y="2122994"/>
        <a:ext cx="6421543" cy="579994"/>
      </dsp:txXfrm>
    </dsp:sp>
    <dsp:sp modelId="{8BB86F98-A6B0-42BE-91C1-9FDB14538FDD}">
      <dsp:nvSpPr>
        <dsp:cNvPr id="0" name=""/>
        <dsp:cNvSpPr/>
      </dsp:nvSpPr>
      <dsp:spPr>
        <a:xfrm>
          <a:off x="2213838" y="280660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Cloud Relevance: GCP offers managed security, auto-scaling, and pay-as-you-go pricing.</a:t>
          </a:r>
          <a:endParaRPr lang="en-US" sz="1600" kern="1200"/>
        </a:p>
      </dsp:txBody>
      <dsp:txXfrm>
        <a:off x="2231882" y="2824644"/>
        <a:ext cx="6421543" cy="579994"/>
      </dsp:txXfrm>
    </dsp:sp>
    <dsp:sp modelId="{EDD69E04-2967-4BE0-A96A-6EE580FA221F}">
      <dsp:nvSpPr>
        <dsp:cNvPr id="0" name=""/>
        <dsp:cNvSpPr/>
      </dsp:nvSpPr>
      <dsp:spPr>
        <a:xfrm>
          <a:off x="7011090" y="450082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101192" y="450082"/>
        <a:ext cx="220249" cy="301341"/>
      </dsp:txXfrm>
    </dsp:sp>
    <dsp:sp modelId="{396C332E-F5F4-4AA9-A7F7-095FAE6E6A18}">
      <dsp:nvSpPr>
        <dsp:cNvPr id="0" name=""/>
        <dsp:cNvSpPr/>
      </dsp:nvSpPr>
      <dsp:spPr>
        <a:xfrm>
          <a:off x="7564550" y="1151732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654652" y="1151732"/>
        <a:ext cx="220249" cy="301341"/>
      </dsp:txXfrm>
    </dsp:sp>
    <dsp:sp modelId="{8BE4D885-F489-484B-AA78-FB3F84F70FF6}">
      <dsp:nvSpPr>
        <dsp:cNvPr id="0" name=""/>
        <dsp:cNvSpPr/>
      </dsp:nvSpPr>
      <dsp:spPr>
        <a:xfrm>
          <a:off x="8118010" y="1843114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208112" y="1843114"/>
        <a:ext cx="220249" cy="301341"/>
      </dsp:txXfrm>
    </dsp:sp>
    <dsp:sp modelId="{36F7A5B7-56B6-4C04-87BF-EA495CBE44A1}">
      <dsp:nvSpPr>
        <dsp:cNvPr id="0" name=""/>
        <dsp:cNvSpPr/>
      </dsp:nvSpPr>
      <dsp:spPr>
        <a:xfrm>
          <a:off x="8671469" y="2551610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761571" y="2551610"/>
        <a:ext cx="220249" cy="301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84AF4-8226-4FB9-B1AE-CCFDD4009B71}">
      <dsp:nvSpPr>
        <dsp:cNvPr id="0" name=""/>
        <dsp:cNvSpPr/>
      </dsp:nvSpPr>
      <dsp:spPr>
        <a:xfrm>
          <a:off x="467378" y="743488"/>
          <a:ext cx="759375" cy="75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624D4-89B8-4CAB-B676-3EFA4A1996C6}">
      <dsp:nvSpPr>
        <dsp:cNvPr id="0" name=""/>
        <dsp:cNvSpPr/>
      </dsp:nvSpPr>
      <dsp:spPr>
        <a:xfrm>
          <a:off x="3316" y="1793256"/>
          <a:ext cx="1687500" cy="88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Cloud-Native Airline Reservation Systems (Rodriguez et al., 2022):</a:t>
          </a:r>
          <a:br>
            <a:rPr lang="en-IN" sz="1100" b="0" i="0" kern="1200"/>
          </a:br>
          <a:r>
            <a:rPr lang="en-IN" sz="1100" b="0" i="0" kern="1200"/>
            <a:t>Cloud-native systems improve uptime and reduce maintenance.</a:t>
          </a:r>
          <a:endParaRPr lang="en-US" sz="1100" kern="1200"/>
        </a:p>
      </dsp:txBody>
      <dsp:txXfrm>
        <a:off x="3316" y="1793256"/>
        <a:ext cx="1687500" cy="885937"/>
      </dsp:txXfrm>
    </dsp:sp>
    <dsp:sp modelId="{843D1C83-C0DD-48DA-9C2B-1A24EDF8B6EB}">
      <dsp:nvSpPr>
        <dsp:cNvPr id="0" name=""/>
        <dsp:cNvSpPr/>
      </dsp:nvSpPr>
      <dsp:spPr>
        <a:xfrm>
          <a:off x="2450191" y="743488"/>
          <a:ext cx="759375" cy="75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DF771-B6C3-4CC9-A6F9-0CABFD86C06F}">
      <dsp:nvSpPr>
        <dsp:cNvPr id="0" name=""/>
        <dsp:cNvSpPr/>
      </dsp:nvSpPr>
      <dsp:spPr>
        <a:xfrm>
          <a:off x="1986128" y="1793256"/>
          <a:ext cx="1687500" cy="88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Google Cloud Security Best Practices (2023):</a:t>
          </a:r>
          <a:br>
            <a:rPr lang="en-IN" sz="1100" b="0" i="0" kern="1200"/>
          </a:br>
          <a:r>
            <a:rPr lang="en-IN" sz="1100" b="0" i="0" kern="1200"/>
            <a:t>Advocates bcrypt, Secret Manager, IAM.</a:t>
          </a:r>
          <a:endParaRPr lang="en-US" sz="1100" kern="1200"/>
        </a:p>
      </dsp:txBody>
      <dsp:txXfrm>
        <a:off x="1986128" y="1793256"/>
        <a:ext cx="1687500" cy="885937"/>
      </dsp:txXfrm>
    </dsp:sp>
    <dsp:sp modelId="{3F7A9686-2254-4EC3-9B1E-066CDA35A4F0}">
      <dsp:nvSpPr>
        <dsp:cNvPr id="0" name=""/>
        <dsp:cNvSpPr/>
      </dsp:nvSpPr>
      <dsp:spPr>
        <a:xfrm>
          <a:off x="4433004" y="743488"/>
          <a:ext cx="759375" cy="75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5DD0A-7820-41BD-A456-7170274AF768}">
      <dsp:nvSpPr>
        <dsp:cNvPr id="0" name=""/>
        <dsp:cNvSpPr/>
      </dsp:nvSpPr>
      <dsp:spPr>
        <a:xfrm>
          <a:off x="3968941" y="1793256"/>
          <a:ext cx="1687500" cy="88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Serverless Architectures for Web Apps (Gupta &amp; Williams, 2021):</a:t>
          </a:r>
          <a:br>
            <a:rPr lang="en-IN" sz="1100" b="0" i="0" kern="1200"/>
          </a:br>
          <a:r>
            <a:rPr lang="en-IN" sz="1100" b="0" i="0" kern="1200"/>
            <a:t>Serverless handles 10x more users at lower cost.</a:t>
          </a:r>
          <a:endParaRPr lang="en-US" sz="1100" kern="1200"/>
        </a:p>
      </dsp:txBody>
      <dsp:txXfrm>
        <a:off x="3968941" y="1793256"/>
        <a:ext cx="1687500" cy="885937"/>
      </dsp:txXfrm>
    </dsp:sp>
    <dsp:sp modelId="{D86F0A75-9328-41F2-8F82-6EAD1B2DF4D8}">
      <dsp:nvSpPr>
        <dsp:cNvPr id="0" name=""/>
        <dsp:cNvSpPr/>
      </dsp:nvSpPr>
      <dsp:spPr>
        <a:xfrm>
          <a:off x="6415816" y="743488"/>
          <a:ext cx="759375" cy="7593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699BB-2AFB-4483-98B7-16C21C903477}">
      <dsp:nvSpPr>
        <dsp:cNvPr id="0" name=""/>
        <dsp:cNvSpPr/>
      </dsp:nvSpPr>
      <dsp:spPr>
        <a:xfrm>
          <a:off x="5951754" y="1793256"/>
          <a:ext cx="1687500" cy="88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Cost Optimization in GCP (Sysdig, 2024):</a:t>
          </a:r>
          <a:br>
            <a:rPr lang="en-IN" sz="1100" b="0" i="0" kern="1200"/>
          </a:br>
          <a:r>
            <a:rPr lang="en-IN" sz="1100" b="0" i="0" kern="1200"/>
            <a:t>Auto-scaling and managed DBs cut costs by 60%.</a:t>
          </a:r>
          <a:endParaRPr lang="en-US" sz="1100" kern="1200"/>
        </a:p>
      </dsp:txBody>
      <dsp:txXfrm>
        <a:off x="5951754" y="1793256"/>
        <a:ext cx="1687500" cy="885937"/>
      </dsp:txXfrm>
    </dsp:sp>
    <dsp:sp modelId="{CF915D24-FA35-466A-A957-123263B2397B}">
      <dsp:nvSpPr>
        <dsp:cNvPr id="0" name=""/>
        <dsp:cNvSpPr/>
      </dsp:nvSpPr>
      <dsp:spPr>
        <a:xfrm>
          <a:off x="8398629" y="743488"/>
          <a:ext cx="759375" cy="7593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5AC3-9D1E-44F6-A325-5FB937CFDFBB}">
      <dsp:nvSpPr>
        <dsp:cNvPr id="0" name=""/>
        <dsp:cNvSpPr/>
      </dsp:nvSpPr>
      <dsp:spPr>
        <a:xfrm>
          <a:off x="7934566" y="1793256"/>
          <a:ext cx="1687500" cy="88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User Experience in Airline Booking (Patel et al., 2022):</a:t>
          </a:r>
          <a:br>
            <a:rPr lang="en-IN" sz="1100" b="0" i="0" kern="1200"/>
          </a:br>
          <a:r>
            <a:rPr lang="en-IN" sz="1100" b="0" i="0" kern="1200"/>
            <a:t>Clear error messages and robust authentication are essential.</a:t>
          </a:r>
          <a:endParaRPr lang="en-US" sz="1100" kern="1200"/>
        </a:p>
      </dsp:txBody>
      <dsp:txXfrm>
        <a:off x="7934566" y="1793256"/>
        <a:ext cx="1687500" cy="885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289D8-89F0-4D87-8288-A02D2E475B41}">
      <dsp:nvSpPr>
        <dsp:cNvPr id="0" name=""/>
        <dsp:cNvSpPr/>
      </dsp:nvSpPr>
      <dsp:spPr>
        <a:xfrm>
          <a:off x="0" y="1697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E7E23-DA12-4E7D-B537-A05DFC6FCA12}">
      <dsp:nvSpPr>
        <dsp:cNvPr id="0" name=""/>
        <dsp:cNvSpPr/>
      </dsp:nvSpPr>
      <dsp:spPr>
        <a:xfrm>
          <a:off x="218771" y="164420"/>
          <a:ext cx="397767" cy="397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7FEEF-ED1A-4628-84D7-243DD1AC6EFB}">
      <dsp:nvSpPr>
        <dsp:cNvPr id="0" name=""/>
        <dsp:cNvSpPr/>
      </dsp:nvSpPr>
      <dsp:spPr>
        <a:xfrm>
          <a:off x="835310" y="1697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Frontend: HTML/CSS/JS (American Airlines UI)</a:t>
          </a:r>
          <a:endParaRPr lang="en-US" sz="1900" kern="1200"/>
        </a:p>
      </dsp:txBody>
      <dsp:txXfrm>
        <a:off x="835310" y="1697"/>
        <a:ext cx="5555964" cy="723212"/>
      </dsp:txXfrm>
    </dsp:sp>
    <dsp:sp modelId="{ADA151C7-2EAC-494F-97DB-12AC0B19C51C}">
      <dsp:nvSpPr>
        <dsp:cNvPr id="0" name=""/>
        <dsp:cNvSpPr/>
      </dsp:nvSpPr>
      <dsp:spPr>
        <a:xfrm>
          <a:off x="0" y="905713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B7063-B3FB-4AE4-9A5B-0A5413DD0908}">
      <dsp:nvSpPr>
        <dsp:cNvPr id="0" name=""/>
        <dsp:cNvSpPr/>
      </dsp:nvSpPr>
      <dsp:spPr>
        <a:xfrm>
          <a:off x="218771" y="1068436"/>
          <a:ext cx="397767" cy="3977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77AE3-277C-4D56-9D9A-AF81E7795F2F}">
      <dsp:nvSpPr>
        <dsp:cNvPr id="0" name=""/>
        <dsp:cNvSpPr/>
      </dsp:nvSpPr>
      <dsp:spPr>
        <a:xfrm>
          <a:off x="835310" y="905713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Backend: Python Flask (REST API)</a:t>
          </a:r>
          <a:endParaRPr lang="en-US" sz="1900" kern="1200"/>
        </a:p>
      </dsp:txBody>
      <dsp:txXfrm>
        <a:off x="835310" y="905713"/>
        <a:ext cx="5555964" cy="723212"/>
      </dsp:txXfrm>
    </dsp:sp>
    <dsp:sp modelId="{A3FF9B21-362D-4F4A-9281-D5C86A214816}">
      <dsp:nvSpPr>
        <dsp:cNvPr id="0" name=""/>
        <dsp:cNvSpPr/>
      </dsp:nvSpPr>
      <dsp:spPr>
        <a:xfrm>
          <a:off x="0" y="1809729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93D29-12F2-4410-8FA2-F306B763C7DD}">
      <dsp:nvSpPr>
        <dsp:cNvPr id="0" name=""/>
        <dsp:cNvSpPr/>
      </dsp:nvSpPr>
      <dsp:spPr>
        <a:xfrm>
          <a:off x="218771" y="1972452"/>
          <a:ext cx="397767" cy="3977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A27D4-ED49-4709-A672-517D84E9B78A}">
      <dsp:nvSpPr>
        <dsp:cNvPr id="0" name=""/>
        <dsp:cNvSpPr/>
      </dsp:nvSpPr>
      <dsp:spPr>
        <a:xfrm>
          <a:off x="835310" y="1809729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Database: Cloud SQL (MySQL)</a:t>
          </a:r>
          <a:endParaRPr lang="en-US" sz="1900" kern="1200"/>
        </a:p>
      </dsp:txBody>
      <dsp:txXfrm>
        <a:off x="835310" y="1809729"/>
        <a:ext cx="5555964" cy="723212"/>
      </dsp:txXfrm>
    </dsp:sp>
    <dsp:sp modelId="{190911FD-6CC9-4C52-8515-12B9E1EB87F6}">
      <dsp:nvSpPr>
        <dsp:cNvPr id="0" name=""/>
        <dsp:cNvSpPr/>
      </dsp:nvSpPr>
      <dsp:spPr>
        <a:xfrm>
          <a:off x="0" y="2713745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73049-5455-45CE-AB56-5CBFBD01CF08}">
      <dsp:nvSpPr>
        <dsp:cNvPr id="0" name=""/>
        <dsp:cNvSpPr/>
      </dsp:nvSpPr>
      <dsp:spPr>
        <a:xfrm>
          <a:off x="218771" y="2876467"/>
          <a:ext cx="397767" cy="3977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625E0-9D32-4296-AB82-759348E2D7E4}">
      <dsp:nvSpPr>
        <dsp:cNvPr id="0" name=""/>
        <dsp:cNvSpPr/>
      </dsp:nvSpPr>
      <dsp:spPr>
        <a:xfrm>
          <a:off x="835310" y="2713745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Deployment: Cloud Run (serverless)</a:t>
          </a:r>
          <a:endParaRPr lang="en-US" sz="1900" kern="1200"/>
        </a:p>
      </dsp:txBody>
      <dsp:txXfrm>
        <a:off x="835310" y="2713745"/>
        <a:ext cx="5555964" cy="723212"/>
      </dsp:txXfrm>
    </dsp:sp>
    <dsp:sp modelId="{1347B780-9EDB-4F55-8A85-333178BBA8A8}">
      <dsp:nvSpPr>
        <dsp:cNvPr id="0" name=""/>
        <dsp:cNvSpPr/>
      </dsp:nvSpPr>
      <dsp:spPr>
        <a:xfrm>
          <a:off x="0" y="3617761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C5BE8-5A74-41AB-AC98-FD583FEA30C6}">
      <dsp:nvSpPr>
        <dsp:cNvPr id="0" name=""/>
        <dsp:cNvSpPr/>
      </dsp:nvSpPr>
      <dsp:spPr>
        <a:xfrm>
          <a:off x="218771" y="3780483"/>
          <a:ext cx="397767" cy="3977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74F53-CDEA-447C-A3AB-179EDF70E58F}">
      <dsp:nvSpPr>
        <dsp:cNvPr id="0" name=""/>
        <dsp:cNvSpPr/>
      </dsp:nvSpPr>
      <dsp:spPr>
        <a:xfrm>
          <a:off x="835310" y="3617761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Security: Flask-Bcrypt, Secret Manager, IAM</a:t>
          </a:r>
          <a:endParaRPr lang="en-US" sz="1900" kern="1200"/>
        </a:p>
      </dsp:txBody>
      <dsp:txXfrm>
        <a:off x="835310" y="3617761"/>
        <a:ext cx="5555964" cy="723212"/>
      </dsp:txXfrm>
    </dsp:sp>
    <dsp:sp modelId="{89356DBE-C263-43DD-9522-557F1222E96D}">
      <dsp:nvSpPr>
        <dsp:cNvPr id="0" name=""/>
        <dsp:cNvSpPr/>
      </dsp:nvSpPr>
      <dsp:spPr>
        <a:xfrm>
          <a:off x="0" y="4521777"/>
          <a:ext cx="6391275" cy="72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FDAE3-1ECB-4652-B582-3187D709EE6E}">
      <dsp:nvSpPr>
        <dsp:cNvPr id="0" name=""/>
        <dsp:cNvSpPr/>
      </dsp:nvSpPr>
      <dsp:spPr>
        <a:xfrm>
          <a:off x="218771" y="4684499"/>
          <a:ext cx="397767" cy="3977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2DCBB-F300-4644-9918-3047E3028FD2}">
      <dsp:nvSpPr>
        <dsp:cNvPr id="0" name=""/>
        <dsp:cNvSpPr/>
      </dsp:nvSpPr>
      <dsp:spPr>
        <a:xfrm>
          <a:off x="835310" y="4521777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Monitoring: Cloud Logging, Monitoring</a:t>
          </a:r>
          <a:endParaRPr lang="en-US" sz="1900" kern="1200"/>
        </a:p>
      </dsp:txBody>
      <dsp:txXfrm>
        <a:off x="835310" y="4521777"/>
        <a:ext cx="5555964" cy="723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9E579-7BB7-4349-A734-66A15CC82346}">
      <dsp:nvSpPr>
        <dsp:cNvPr id="0" name=""/>
        <dsp:cNvSpPr/>
      </dsp:nvSpPr>
      <dsp:spPr>
        <a:xfrm>
          <a:off x="2051618" y="814247"/>
          <a:ext cx="441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245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0445" y="857608"/>
        <a:ext cx="23592" cy="4718"/>
      </dsp:txXfrm>
    </dsp:sp>
    <dsp:sp modelId="{AEF53140-96D1-4BE5-9790-697553EF02A8}">
      <dsp:nvSpPr>
        <dsp:cNvPr id="0" name=""/>
        <dsp:cNvSpPr/>
      </dsp:nvSpPr>
      <dsp:spPr>
        <a:xfrm>
          <a:off x="1915" y="244516"/>
          <a:ext cx="2051503" cy="123090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525" tIns="105519" rIns="100525" bIns="10551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Refactor Flask app for stateless operation.</a:t>
          </a:r>
          <a:endParaRPr lang="en-US" sz="1800" kern="1200"/>
        </a:p>
      </dsp:txBody>
      <dsp:txXfrm>
        <a:off x="1915" y="244516"/>
        <a:ext cx="2051503" cy="1230902"/>
      </dsp:txXfrm>
    </dsp:sp>
    <dsp:sp modelId="{CBAC6B4C-6EBB-4A7D-A2A0-8C1DC4E9EA4A}">
      <dsp:nvSpPr>
        <dsp:cNvPr id="0" name=""/>
        <dsp:cNvSpPr/>
      </dsp:nvSpPr>
      <dsp:spPr>
        <a:xfrm>
          <a:off x="4574968" y="814247"/>
          <a:ext cx="441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245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3795" y="857608"/>
        <a:ext cx="23592" cy="4718"/>
      </dsp:txXfrm>
    </dsp:sp>
    <dsp:sp modelId="{1FF53C90-1E78-4A5D-94BD-3DD8D43E07FC}">
      <dsp:nvSpPr>
        <dsp:cNvPr id="0" name=""/>
        <dsp:cNvSpPr/>
      </dsp:nvSpPr>
      <dsp:spPr>
        <a:xfrm>
          <a:off x="2525264" y="244516"/>
          <a:ext cx="2051503" cy="123090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525" tIns="105519" rIns="100525" bIns="10551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Hash all passwords with bcrypt.</a:t>
          </a:r>
          <a:endParaRPr lang="en-US" sz="1800" kern="1200"/>
        </a:p>
      </dsp:txBody>
      <dsp:txXfrm>
        <a:off x="2525264" y="244516"/>
        <a:ext cx="2051503" cy="1230902"/>
      </dsp:txXfrm>
    </dsp:sp>
    <dsp:sp modelId="{D400BEC9-EB9F-4B9D-AB7B-3C9E8FF4CA51}">
      <dsp:nvSpPr>
        <dsp:cNvPr id="0" name=""/>
        <dsp:cNvSpPr/>
      </dsp:nvSpPr>
      <dsp:spPr>
        <a:xfrm>
          <a:off x="7098318" y="814247"/>
          <a:ext cx="441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245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07144" y="857608"/>
        <a:ext cx="23592" cy="4718"/>
      </dsp:txXfrm>
    </dsp:sp>
    <dsp:sp modelId="{45AD6BD1-0E38-45E8-BA6A-59699AFFA018}">
      <dsp:nvSpPr>
        <dsp:cNvPr id="0" name=""/>
        <dsp:cNvSpPr/>
      </dsp:nvSpPr>
      <dsp:spPr>
        <a:xfrm>
          <a:off x="5048614" y="244516"/>
          <a:ext cx="2051503" cy="123090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525" tIns="105519" rIns="100525" bIns="10551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Containerize app with Docker.</a:t>
          </a:r>
          <a:endParaRPr lang="en-US" sz="1800" kern="1200"/>
        </a:p>
      </dsp:txBody>
      <dsp:txXfrm>
        <a:off x="5048614" y="244516"/>
        <a:ext cx="2051503" cy="1230902"/>
      </dsp:txXfrm>
    </dsp:sp>
    <dsp:sp modelId="{21B76641-477B-47D1-8B0E-B8E1A973B09F}">
      <dsp:nvSpPr>
        <dsp:cNvPr id="0" name=""/>
        <dsp:cNvSpPr/>
      </dsp:nvSpPr>
      <dsp:spPr>
        <a:xfrm>
          <a:off x="1027667" y="1473618"/>
          <a:ext cx="7570048" cy="441245"/>
        </a:xfrm>
        <a:custGeom>
          <a:avLst/>
          <a:gdLst/>
          <a:ahLst/>
          <a:cxnLst/>
          <a:rect l="0" t="0" r="0" b="0"/>
          <a:pathLst>
            <a:path>
              <a:moveTo>
                <a:pt x="7570048" y="0"/>
              </a:moveTo>
              <a:lnTo>
                <a:pt x="7570048" y="237722"/>
              </a:lnTo>
              <a:lnTo>
                <a:pt x="0" y="237722"/>
              </a:lnTo>
              <a:lnTo>
                <a:pt x="0" y="441245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23073" y="1691882"/>
        <a:ext cx="379236" cy="4718"/>
      </dsp:txXfrm>
    </dsp:sp>
    <dsp:sp modelId="{DEA7FBAA-43C9-4250-B914-AD3B6E96D4D3}">
      <dsp:nvSpPr>
        <dsp:cNvPr id="0" name=""/>
        <dsp:cNvSpPr/>
      </dsp:nvSpPr>
      <dsp:spPr>
        <a:xfrm>
          <a:off x="7571964" y="244516"/>
          <a:ext cx="2051503" cy="123090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525" tIns="105519" rIns="100525" bIns="10551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Deploy to Cloud Run (auto-scaling).</a:t>
          </a:r>
          <a:endParaRPr lang="en-US" sz="1800" kern="1200"/>
        </a:p>
      </dsp:txBody>
      <dsp:txXfrm>
        <a:off x="7571964" y="244516"/>
        <a:ext cx="2051503" cy="1230902"/>
      </dsp:txXfrm>
    </dsp:sp>
    <dsp:sp modelId="{63FDC125-9071-4692-BBEB-6F4AECA570D9}">
      <dsp:nvSpPr>
        <dsp:cNvPr id="0" name=""/>
        <dsp:cNvSpPr/>
      </dsp:nvSpPr>
      <dsp:spPr>
        <a:xfrm>
          <a:off x="2051618" y="2516995"/>
          <a:ext cx="441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245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0445" y="2560356"/>
        <a:ext cx="23592" cy="4718"/>
      </dsp:txXfrm>
    </dsp:sp>
    <dsp:sp modelId="{AADDF29C-8A80-4E7C-80D9-28A0FB096188}">
      <dsp:nvSpPr>
        <dsp:cNvPr id="0" name=""/>
        <dsp:cNvSpPr/>
      </dsp:nvSpPr>
      <dsp:spPr>
        <a:xfrm>
          <a:off x="1915" y="1947264"/>
          <a:ext cx="2051503" cy="123090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525" tIns="105519" rIns="100525" bIns="10551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Migrate DB to Cloud SQL (MySQL).</a:t>
          </a:r>
          <a:endParaRPr lang="en-US" sz="1800" kern="1200"/>
        </a:p>
      </dsp:txBody>
      <dsp:txXfrm>
        <a:off x="1915" y="1947264"/>
        <a:ext cx="2051503" cy="1230902"/>
      </dsp:txXfrm>
    </dsp:sp>
    <dsp:sp modelId="{95DB74E9-0559-4047-A6C4-E57C870CE139}">
      <dsp:nvSpPr>
        <dsp:cNvPr id="0" name=""/>
        <dsp:cNvSpPr/>
      </dsp:nvSpPr>
      <dsp:spPr>
        <a:xfrm>
          <a:off x="4574968" y="2516995"/>
          <a:ext cx="441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245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3795" y="2560356"/>
        <a:ext cx="23592" cy="4718"/>
      </dsp:txXfrm>
    </dsp:sp>
    <dsp:sp modelId="{560E625B-7A06-4ADC-931C-F1DFBE7335F9}">
      <dsp:nvSpPr>
        <dsp:cNvPr id="0" name=""/>
        <dsp:cNvSpPr/>
      </dsp:nvSpPr>
      <dsp:spPr>
        <a:xfrm>
          <a:off x="2525264" y="1947264"/>
          <a:ext cx="2051503" cy="123090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525" tIns="105519" rIns="100525" bIns="10551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Store secrets in Secret Manager.</a:t>
          </a:r>
          <a:endParaRPr lang="en-US" sz="1800" kern="1200"/>
        </a:p>
      </dsp:txBody>
      <dsp:txXfrm>
        <a:off x="2525264" y="1947264"/>
        <a:ext cx="2051503" cy="1230902"/>
      </dsp:txXfrm>
    </dsp:sp>
    <dsp:sp modelId="{915AD890-7485-4974-A7BC-D177C04D74A1}">
      <dsp:nvSpPr>
        <dsp:cNvPr id="0" name=""/>
        <dsp:cNvSpPr/>
      </dsp:nvSpPr>
      <dsp:spPr>
        <a:xfrm>
          <a:off x="5048614" y="1947264"/>
          <a:ext cx="2051503" cy="123090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525" tIns="105519" rIns="100525" bIns="10551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Enable Cloud Logging &amp; Monitoring.</a:t>
          </a:r>
          <a:endParaRPr lang="en-US" sz="1800" kern="1200"/>
        </a:p>
      </dsp:txBody>
      <dsp:txXfrm>
        <a:off x="5048614" y="1947264"/>
        <a:ext cx="2051503" cy="12309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F6D96-A5BA-4B13-86B0-E2526FC25B06}">
      <dsp:nvSpPr>
        <dsp:cNvPr id="0" name=""/>
        <dsp:cNvSpPr/>
      </dsp:nvSpPr>
      <dsp:spPr>
        <a:xfrm>
          <a:off x="1925076" y="1341"/>
          <a:ext cx="7700306" cy="58850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07" tIns="149481" rIns="149407" bIns="1494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AI/ML: Use Vertex AI for personalized recommendations.</a:t>
          </a:r>
        </a:p>
      </dsp:txBody>
      <dsp:txXfrm>
        <a:off x="1925076" y="1341"/>
        <a:ext cx="7700306" cy="588507"/>
      </dsp:txXfrm>
    </dsp:sp>
    <dsp:sp modelId="{8025EB9C-988D-4B8D-BA95-CF6E0C182422}">
      <dsp:nvSpPr>
        <dsp:cNvPr id="0" name=""/>
        <dsp:cNvSpPr/>
      </dsp:nvSpPr>
      <dsp:spPr>
        <a:xfrm>
          <a:off x="0" y="1341"/>
          <a:ext cx="1925076" cy="5885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869" tIns="58131" rIns="101869" bIns="5813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</a:t>
          </a:r>
        </a:p>
      </dsp:txBody>
      <dsp:txXfrm>
        <a:off x="0" y="1341"/>
        <a:ext cx="1925076" cy="588507"/>
      </dsp:txXfrm>
    </dsp:sp>
    <dsp:sp modelId="{FE7DD4E5-3BC5-480D-B805-8EE187950580}">
      <dsp:nvSpPr>
        <dsp:cNvPr id="0" name=""/>
        <dsp:cNvSpPr/>
      </dsp:nvSpPr>
      <dsp:spPr>
        <a:xfrm>
          <a:off x="1925076" y="625159"/>
          <a:ext cx="7700306" cy="58850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07" tIns="149481" rIns="149407" bIns="1494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Multi-cloud: Add Azure/AWS for redundancy.</a:t>
          </a:r>
        </a:p>
      </dsp:txBody>
      <dsp:txXfrm>
        <a:off x="1925076" y="625159"/>
        <a:ext cx="7700306" cy="588507"/>
      </dsp:txXfrm>
    </dsp:sp>
    <dsp:sp modelId="{60E88CC3-01E2-4B3B-BD7D-ACC1E2326BF6}">
      <dsp:nvSpPr>
        <dsp:cNvPr id="0" name=""/>
        <dsp:cNvSpPr/>
      </dsp:nvSpPr>
      <dsp:spPr>
        <a:xfrm>
          <a:off x="0" y="625159"/>
          <a:ext cx="1925076" cy="58850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869" tIns="58131" rIns="101869" bIns="5813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</a:t>
          </a:r>
        </a:p>
      </dsp:txBody>
      <dsp:txXfrm>
        <a:off x="0" y="625159"/>
        <a:ext cx="1925076" cy="588507"/>
      </dsp:txXfrm>
    </dsp:sp>
    <dsp:sp modelId="{EF62FA11-810E-48CD-93D9-FC4F7F1BEC43}">
      <dsp:nvSpPr>
        <dsp:cNvPr id="0" name=""/>
        <dsp:cNvSpPr/>
      </dsp:nvSpPr>
      <dsp:spPr>
        <a:xfrm>
          <a:off x="1925076" y="1248976"/>
          <a:ext cx="7700306" cy="58850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07" tIns="149481" rIns="149407" bIns="1494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Security: Implement Cloud Armor, MFA.</a:t>
          </a:r>
        </a:p>
      </dsp:txBody>
      <dsp:txXfrm>
        <a:off x="1925076" y="1248976"/>
        <a:ext cx="7700306" cy="588507"/>
      </dsp:txXfrm>
    </dsp:sp>
    <dsp:sp modelId="{6AF2B896-09E6-41C1-87A5-9E5191E64066}">
      <dsp:nvSpPr>
        <dsp:cNvPr id="0" name=""/>
        <dsp:cNvSpPr/>
      </dsp:nvSpPr>
      <dsp:spPr>
        <a:xfrm>
          <a:off x="0" y="1248976"/>
          <a:ext cx="1925076" cy="5885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869" tIns="58131" rIns="101869" bIns="5813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</a:t>
          </a:r>
        </a:p>
      </dsp:txBody>
      <dsp:txXfrm>
        <a:off x="0" y="1248976"/>
        <a:ext cx="1925076" cy="588507"/>
      </dsp:txXfrm>
    </dsp:sp>
    <dsp:sp modelId="{58D54A9D-BB5D-4DF2-9AB4-FF1DE8761C8E}">
      <dsp:nvSpPr>
        <dsp:cNvPr id="0" name=""/>
        <dsp:cNvSpPr/>
      </dsp:nvSpPr>
      <dsp:spPr>
        <a:xfrm>
          <a:off x="1925076" y="1872794"/>
          <a:ext cx="7700306" cy="58850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07" tIns="149481" rIns="149407" bIns="1494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CI/CD: Use Cloud Build for automated deployments.</a:t>
          </a:r>
        </a:p>
      </dsp:txBody>
      <dsp:txXfrm>
        <a:off x="1925076" y="1872794"/>
        <a:ext cx="7700306" cy="588507"/>
      </dsp:txXfrm>
    </dsp:sp>
    <dsp:sp modelId="{3C063D55-5C4E-4E04-8F17-9F644F20DEF6}">
      <dsp:nvSpPr>
        <dsp:cNvPr id="0" name=""/>
        <dsp:cNvSpPr/>
      </dsp:nvSpPr>
      <dsp:spPr>
        <a:xfrm>
          <a:off x="0" y="1872794"/>
          <a:ext cx="1925076" cy="58850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869" tIns="58131" rIns="101869" bIns="5813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</a:t>
          </a:r>
        </a:p>
      </dsp:txBody>
      <dsp:txXfrm>
        <a:off x="0" y="1872794"/>
        <a:ext cx="1925076" cy="588507"/>
      </dsp:txXfrm>
    </dsp:sp>
    <dsp:sp modelId="{BC695307-464C-40D6-91C0-20FEE07B6335}">
      <dsp:nvSpPr>
        <dsp:cNvPr id="0" name=""/>
        <dsp:cNvSpPr/>
      </dsp:nvSpPr>
      <dsp:spPr>
        <a:xfrm>
          <a:off x="1925076" y="2496612"/>
          <a:ext cx="7700306" cy="588507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07" tIns="149481" rIns="149407" bIns="14948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Mobile App: Extend to Android/iOS with Firebase.</a:t>
          </a:r>
        </a:p>
      </dsp:txBody>
      <dsp:txXfrm>
        <a:off x="1925076" y="2496612"/>
        <a:ext cx="7700306" cy="588507"/>
      </dsp:txXfrm>
    </dsp:sp>
    <dsp:sp modelId="{67D0D244-76F5-4040-98A0-C30E8E45C1C7}">
      <dsp:nvSpPr>
        <dsp:cNvPr id="0" name=""/>
        <dsp:cNvSpPr/>
      </dsp:nvSpPr>
      <dsp:spPr>
        <a:xfrm>
          <a:off x="0" y="2496612"/>
          <a:ext cx="1925076" cy="58850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869" tIns="58131" rIns="101869" bIns="5813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Extend</a:t>
          </a:r>
        </a:p>
      </dsp:txBody>
      <dsp:txXfrm>
        <a:off x="0" y="2496612"/>
        <a:ext cx="1925076" cy="5885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0E3E0-2F64-4E4C-B24D-54E1EADC8277}">
      <dsp:nvSpPr>
        <dsp:cNvPr id="0" name=""/>
        <dsp:cNvSpPr/>
      </dsp:nvSpPr>
      <dsp:spPr>
        <a:xfrm>
          <a:off x="566941" y="2038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55AEE-D664-4D79-9D7E-C1730C5097BD}">
      <dsp:nvSpPr>
        <dsp:cNvPr id="0" name=""/>
        <dsp:cNvSpPr/>
      </dsp:nvSpPr>
      <dsp:spPr>
        <a:xfrm>
          <a:off x="939879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69F02-24BC-4E64-9F1A-DE1C4EAF1636}">
      <dsp:nvSpPr>
        <dsp:cNvPr id="0" name=""/>
        <dsp:cNvSpPr/>
      </dsp:nvSpPr>
      <dsp:spPr>
        <a:xfrm>
          <a:off x="7535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Solved password security and login reliability.</a:t>
          </a:r>
          <a:endParaRPr lang="en-US" sz="1700" kern="1200"/>
        </a:p>
      </dsp:txBody>
      <dsp:txXfrm>
        <a:off x="7535" y="2498841"/>
        <a:ext cx="2868750" cy="720000"/>
      </dsp:txXfrm>
    </dsp:sp>
    <dsp:sp modelId="{3C0AA95B-63E1-4153-A3A9-7A72E41D85B1}">
      <dsp:nvSpPr>
        <dsp:cNvPr id="0" name=""/>
        <dsp:cNvSpPr/>
      </dsp:nvSpPr>
      <dsp:spPr>
        <a:xfrm>
          <a:off x="3937722" y="2038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C85DD-E281-4176-A42F-C8908552006D}">
      <dsp:nvSpPr>
        <dsp:cNvPr id="0" name=""/>
        <dsp:cNvSpPr/>
      </dsp:nvSpPr>
      <dsp:spPr>
        <a:xfrm>
          <a:off x="4310660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BB05E-5772-4EFA-A670-30950D338E6A}">
      <dsp:nvSpPr>
        <dsp:cNvPr id="0" name=""/>
        <dsp:cNvSpPr/>
      </dsp:nvSpPr>
      <dsp:spPr>
        <a:xfrm>
          <a:off x="3378316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Achieved high scalability and uptime with GCP.</a:t>
          </a:r>
          <a:endParaRPr lang="en-US" sz="1700" kern="1200"/>
        </a:p>
      </dsp:txBody>
      <dsp:txXfrm>
        <a:off x="3378316" y="2498841"/>
        <a:ext cx="2868750" cy="720000"/>
      </dsp:txXfrm>
    </dsp:sp>
    <dsp:sp modelId="{EB7DF04E-6B00-4BB9-9E1D-1D8C268193E8}">
      <dsp:nvSpPr>
        <dsp:cNvPr id="0" name=""/>
        <dsp:cNvSpPr/>
      </dsp:nvSpPr>
      <dsp:spPr>
        <a:xfrm>
          <a:off x="7308504" y="2038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E3402-66A7-4F64-8778-66EF31A3930D}">
      <dsp:nvSpPr>
        <dsp:cNvPr id="0" name=""/>
        <dsp:cNvSpPr/>
      </dsp:nvSpPr>
      <dsp:spPr>
        <a:xfrm>
          <a:off x="7681441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F91E0-8035-467A-8270-82FC5ED97868}">
      <dsp:nvSpPr>
        <dsp:cNvPr id="0" name=""/>
        <dsp:cNvSpPr/>
      </dsp:nvSpPr>
      <dsp:spPr>
        <a:xfrm>
          <a:off x="6749097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Reduced costs and improved user experience.</a:t>
          </a:r>
          <a:endParaRPr lang="en-US" sz="1700" kern="1200"/>
        </a:p>
      </dsp:txBody>
      <dsp:txXfrm>
        <a:off x="6749097" y="2498841"/>
        <a:ext cx="2868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CC4D1-F7E0-46F7-BADB-B5B7ACABC88B}">
      <dsp:nvSpPr>
        <dsp:cNvPr id="0" name=""/>
        <dsp:cNvSpPr/>
      </dsp:nvSpPr>
      <dsp:spPr>
        <a:xfrm>
          <a:off x="1800504" y="1341"/>
          <a:ext cx="2058750" cy="20587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99504-C622-4C08-977A-6EFCD089303A}">
      <dsp:nvSpPr>
        <dsp:cNvPr id="0" name=""/>
        <dsp:cNvSpPr/>
      </dsp:nvSpPr>
      <dsp:spPr>
        <a:xfrm>
          <a:off x="2239254" y="440091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E74D8-18FD-48B5-8CF2-B033EC72BCE3}">
      <dsp:nvSpPr>
        <dsp:cNvPr id="0" name=""/>
        <dsp:cNvSpPr/>
      </dsp:nvSpPr>
      <dsp:spPr>
        <a:xfrm>
          <a:off x="1142379" y="2701341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b="0" i="0" kern="1200" dirty="0"/>
            <a:t>Demo: </a:t>
          </a:r>
          <a:r>
            <a:rPr lang="en-US" sz="1500" b="0" i="0" kern="1200" dirty="0"/>
            <a:t>https://youtu.be/AbocxkRtTpY</a:t>
          </a:r>
          <a:endParaRPr lang="en-US" sz="1500" kern="1200" dirty="0"/>
        </a:p>
      </dsp:txBody>
      <dsp:txXfrm>
        <a:off x="1142379" y="2701341"/>
        <a:ext cx="3375000" cy="720000"/>
      </dsp:txXfrm>
    </dsp:sp>
    <dsp:sp modelId="{9F58C202-FA5C-48FF-8901-D5C27889A6DC}">
      <dsp:nvSpPr>
        <dsp:cNvPr id="0" name=""/>
        <dsp:cNvSpPr/>
      </dsp:nvSpPr>
      <dsp:spPr>
        <a:xfrm>
          <a:off x="5766129" y="1341"/>
          <a:ext cx="2058750" cy="20587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FDB37-04C0-4382-A37B-E4E9C5A28F58}">
      <dsp:nvSpPr>
        <dsp:cNvPr id="0" name=""/>
        <dsp:cNvSpPr/>
      </dsp:nvSpPr>
      <dsp:spPr>
        <a:xfrm>
          <a:off x="6204879" y="440091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6B82E-9725-4057-9BCD-C2211717E789}">
      <dsp:nvSpPr>
        <dsp:cNvPr id="0" name=""/>
        <dsp:cNvSpPr/>
      </dsp:nvSpPr>
      <dsp:spPr>
        <a:xfrm>
          <a:off x="5108004" y="2701341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b="0" i="0" kern="1200" dirty="0"/>
            <a:t>Source Code</a:t>
          </a:r>
          <a:r>
            <a:rPr lang="en-IN" sz="1500" b="0" i="0" kern="1200"/>
            <a:t>:  </a:t>
          </a:r>
          <a:r>
            <a:rPr lang="en-US" sz="1500" b="0" i="0" kern="1200"/>
            <a:t>https://github.com/varshi99-git/vcc.git</a:t>
          </a:r>
          <a:endParaRPr lang="en-US" sz="1500" kern="1200" dirty="0"/>
        </a:p>
      </dsp:txBody>
      <dsp:txXfrm>
        <a:off x="5108004" y="2701341"/>
        <a:ext cx="33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30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15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508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7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808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671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44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394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70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35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86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1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23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88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59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08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87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E55E5-53F5-6603-FA4C-37B15C6B4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DIGITAL TRANSFORMATION IN THE AIRLINE INDUSTRY</a:t>
            </a:r>
            <a:br>
              <a:rPr lang="en-US" sz="2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28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BDF5ED5D-8DF0-09A9-18AE-7BF7B4D1F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4836" y="1023437"/>
            <a:ext cx="4828707" cy="482870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8B7E7-080C-2CEF-81E3-EDABE68AD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98" y="2418735"/>
            <a:ext cx="5132439" cy="38117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Presented By: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Aakanksha N – G24AI1111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Chinmaye A- G24AI1032 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 Sai Varshith - G24AI1049 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Shikha K P - G24AI1072</a:t>
            </a:r>
          </a:p>
        </p:txBody>
      </p:sp>
    </p:spTree>
    <p:extLst>
      <p:ext uri="{BB962C8B-B14F-4D97-AF65-F5344CB8AC3E}">
        <p14:creationId xmlns:p14="http://schemas.microsoft.com/office/powerpoint/2010/main" val="2133063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B0619-B403-E5EA-FDEA-44A9AC9C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Screenshots of results: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4AF88C-8DC1-6286-37D2-09C63D9B6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2" y="1778361"/>
            <a:ext cx="7412751" cy="34098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5681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17F8-C79E-698D-2989-C673BC5C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fkGrotesk"/>
              </a:rPr>
              <a:t>GCP Dependencies Table: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B2C3E-B81B-A78E-B7B3-170EB4661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25" y="2777433"/>
            <a:ext cx="9986350" cy="227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5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FE51-2938-A7F5-80AB-2EF3DD0D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fkGrotesk"/>
              </a:rPr>
              <a:t>Comparison &amp; Analysis: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7221DE-A8B4-6415-EC78-BC907B842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248" y="2782034"/>
            <a:ext cx="10959504" cy="2191900"/>
          </a:xfrm>
        </p:spPr>
      </p:pic>
    </p:spTree>
    <p:extLst>
      <p:ext uri="{BB962C8B-B14F-4D97-AF65-F5344CB8AC3E}">
        <p14:creationId xmlns:p14="http://schemas.microsoft.com/office/powerpoint/2010/main" val="385132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11B6-1FB0-9A0C-012B-A1F610A9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 b="0" i="0">
                <a:solidFill>
                  <a:srgbClr val="EBEBEB"/>
                </a:solidFill>
                <a:effectLst/>
                <a:latin typeface="fkGrotesk"/>
              </a:rPr>
              <a:t>Future Scope:</a:t>
            </a:r>
            <a:endParaRPr lang="en-IN">
              <a:solidFill>
                <a:srgbClr val="EBEBEB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ADFA66-422C-D128-CE6E-C389CEE88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565237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32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28FDDB-1C8C-A09F-A1C9-4F804583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 b="0" i="0">
                <a:solidFill>
                  <a:srgbClr val="FFFFFF"/>
                </a:solidFill>
                <a:effectLst/>
                <a:latin typeface="fkGrotesk"/>
              </a:rPr>
              <a:t>Conclusion: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3D6085-04EE-058E-99A2-38D82B0232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885527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529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969CBB-FDAF-04F4-D87B-20B75D1A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 b="0" i="0">
                <a:solidFill>
                  <a:srgbClr val="FFFFFF"/>
                </a:solidFill>
                <a:effectLst/>
                <a:latin typeface="fkGrotesk"/>
              </a:rPr>
              <a:t>Demo &amp; Source Code: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840562-C937-A8DB-55B1-69E408189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1945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1794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5DA8-4985-2EB0-466C-1B57EE1D2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688" y="3606800"/>
            <a:ext cx="8825659" cy="3416300"/>
          </a:xfrm>
        </p:spPr>
        <p:txBody>
          <a:bodyPr>
            <a:normAutofit/>
          </a:bodyPr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645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0422EC-E2E3-D705-3085-3C4B3CB2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Problem Statement: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153006-E6FF-1E11-B39D-9AAAD6E88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313846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5020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CDC12A-F355-4707-C9C3-3F9A706E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000" b="0" i="0">
                <a:solidFill>
                  <a:srgbClr val="FFFFFF"/>
                </a:solidFill>
                <a:effectLst/>
                <a:latin typeface="fkGrotesk"/>
              </a:rPr>
              <a:t>Literature Reference:</a:t>
            </a:r>
            <a:br>
              <a:rPr lang="en-IN" sz="2000" b="0" i="0">
                <a:solidFill>
                  <a:srgbClr val="FFFFFF"/>
                </a:solidFill>
                <a:effectLst/>
                <a:latin typeface="fkGrotesk"/>
              </a:rPr>
            </a:br>
            <a:endParaRPr lang="en-IN" sz="20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5339977-355E-704E-DED2-7FEE05322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13851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971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CC3DF159-A62C-40A0-86EB-55F5FCDB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EEC71-9689-7569-181E-E027DD88E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Existing Results</a:t>
            </a: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:			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DDC647-9031-4B8C-B212-04560303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2AC9A-97C3-E527-FC40-F637C7B2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155" y="1631427"/>
            <a:ext cx="9155690" cy="246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85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29F99-DF67-A0F3-4FE7-B70F4273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Architecture Diagram:</a:t>
            </a:r>
            <a:endParaRPr lang="en-US" sz="38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4978CD-2ACC-5F98-B079-769642856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429550"/>
            <a:ext cx="7051010" cy="435399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21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E67D52-8C75-F625-1E76-C6DF9C95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 sz="3300" b="0" i="0">
                <a:solidFill>
                  <a:srgbClr val="EBEBEB"/>
                </a:solidFill>
                <a:effectLst/>
                <a:latin typeface="fkGrotesk"/>
              </a:rPr>
              <a:t>Our Implementation (GCP Stack):</a:t>
            </a:r>
            <a:endParaRPr lang="en-IN" sz="3300">
              <a:solidFill>
                <a:srgbClr val="EBEBEB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7092C58-A7F4-E6C1-358A-10F4A8536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32789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391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9F9B76-4C35-5F49-E671-BD0D3B30C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 b="0" i="0">
                <a:solidFill>
                  <a:srgbClr val="FFFFFF"/>
                </a:solidFill>
                <a:effectLst/>
                <a:latin typeface="fkGrotesk"/>
              </a:rPr>
              <a:t>Implementation Steps: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FD7EA7-652E-BB67-7D2A-855C13E38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461055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322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BB4F-43B8-1563-C3E4-A3DD3354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Screenshot of Code:</a:t>
            </a:r>
          </a:p>
        </p:txBody>
      </p:sp>
      <p:pic>
        <p:nvPicPr>
          <p:cNvPr id="5" name="Content Placeholder 4" descr="A computer screen with text on it&#10;&#10;AI-generated content may be incorrect.">
            <a:extLst>
              <a:ext uri="{FF2B5EF4-FFF2-40B4-BE49-F238E27FC236}">
                <a16:creationId xmlns:a16="http://schemas.microsoft.com/office/drawing/2014/main" id="{6073BF56-D939-1AA8-BD80-9DE14DC6C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29" y="2292236"/>
            <a:ext cx="7873541" cy="425171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109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0EDA-74EB-A16F-4831-C1A5B4D2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IN" b="0" i="0">
                <a:solidFill>
                  <a:srgbClr val="EBEBEB"/>
                </a:solidFill>
                <a:effectLst/>
                <a:latin typeface="fkGrotesk"/>
              </a:rPr>
              <a:t>Results:</a:t>
            </a:r>
            <a:endParaRPr lang="en-IN">
              <a:solidFill>
                <a:srgbClr val="EBEBEB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43E85-C84B-4B81-A9A4-1789D608B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908" y="2419710"/>
            <a:ext cx="10194429" cy="274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49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303</TotalTime>
  <Words>429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fkGrotesk</vt:lpstr>
      <vt:lpstr>Wingdings 3</vt:lpstr>
      <vt:lpstr>Ion Boardroom</vt:lpstr>
      <vt:lpstr>DIGITAL TRANSFORMATION IN THE AIRLINE INDUSTRY </vt:lpstr>
      <vt:lpstr>Problem Statement:</vt:lpstr>
      <vt:lpstr>Literature Reference: </vt:lpstr>
      <vt:lpstr>Existing Results:   </vt:lpstr>
      <vt:lpstr>Architecture Diagram:</vt:lpstr>
      <vt:lpstr>Our Implementation (GCP Stack):</vt:lpstr>
      <vt:lpstr>Implementation Steps:</vt:lpstr>
      <vt:lpstr>Screenshot of Code:</vt:lpstr>
      <vt:lpstr>Results:</vt:lpstr>
      <vt:lpstr>Screenshots of results:</vt:lpstr>
      <vt:lpstr>GCP Dependencies Table:</vt:lpstr>
      <vt:lpstr>Comparison &amp; Analysis:</vt:lpstr>
      <vt:lpstr>Future Scope:</vt:lpstr>
      <vt:lpstr>Conclusion:</vt:lpstr>
      <vt:lpstr>Demo &amp; Source Code: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saivarshith nagubandi</dc:creator>
  <cp:lastModifiedBy>Nalamati Aakanksha</cp:lastModifiedBy>
  <cp:revision>5</cp:revision>
  <dcterms:created xsi:type="dcterms:W3CDTF">2025-04-15T09:38:59Z</dcterms:created>
  <dcterms:modified xsi:type="dcterms:W3CDTF">2025-04-15T19:09:49Z</dcterms:modified>
</cp:coreProperties>
</file>