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8" r:id="rId4"/>
    <p:sldId id="260" r:id="rId5"/>
    <p:sldId id="263" r:id="rId6"/>
    <p:sldId id="264"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shka Chaudhary" userId="e59306b03c4e160d" providerId="LiveId" clId="{3C392917-2670-4E12-B439-34DD56495AC5}"/>
    <pc:docChg chg="undo custSel addSld delSld modSld sldOrd">
      <pc:chgData name="Anushka Chaudhary" userId="e59306b03c4e160d" providerId="LiveId" clId="{3C392917-2670-4E12-B439-34DD56495AC5}" dt="2023-03-16T06:20:06.110" v="278" actId="27636"/>
      <pc:docMkLst>
        <pc:docMk/>
      </pc:docMkLst>
      <pc:sldChg chg="modSp mod">
        <pc:chgData name="Anushka Chaudhary" userId="e59306b03c4e160d" providerId="LiveId" clId="{3C392917-2670-4E12-B439-34DD56495AC5}" dt="2023-03-16T05:53:18.010" v="227" actId="20577"/>
        <pc:sldMkLst>
          <pc:docMk/>
          <pc:sldMk cId="4227691837" sldId="256"/>
        </pc:sldMkLst>
        <pc:spChg chg="mod">
          <ac:chgData name="Anushka Chaudhary" userId="e59306b03c4e160d" providerId="LiveId" clId="{3C392917-2670-4E12-B439-34DD56495AC5}" dt="2023-03-16T05:53:18.010" v="227" actId="20577"/>
          <ac:spMkLst>
            <pc:docMk/>
            <pc:sldMk cId="4227691837" sldId="256"/>
            <ac:spMk id="3" creationId="{76D0B1E8-5F13-6245-3DD9-CA72FC08EC5A}"/>
          </ac:spMkLst>
        </pc:spChg>
      </pc:sldChg>
      <pc:sldChg chg="modSp del mod">
        <pc:chgData name="Anushka Chaudhary" userId="e59306b03c4e160d" providerId="LiveId" clId="{3C392917-2670-4E12-B439-34DD56495AC5}" dt="2023-03-16T03:35:30.769" v="68" actId="2696"/>
        <pc:sldMkLst>
          <pc:docMk/>
          <pc:sldMk cId="662823851" sldId="257"/>
        </pc:sldMkLst>
        <pc:spChg chg="mod">
          <ac:chgData name="Anushka Chaudhary" userId="e59306b03c4e160d" providerId="LiveId" clId="{3C392917-2670-4E12-B439-34DD56495AC5}" dt="2023-03-16T03:33:53.896" v="7" actId="115"/>
          <ac:spMkLst>
            <pc:docMk/>
            <pc:sldMk cId="662823851" sldId="257"/>
            <ac:spMk id="6" creationId="{A4BD25FA-86A1-F1F0-34D5-CE87271FAC28}"/>
          </ac:spMkLst>
        </pc:spChg>
      </pc:sldChg>
      <pc:sldChg chg="modSp mod">
        <pc:chgData name="Anushka Chaudhary" userId="e59306b03c4e160d" providerId="LiveId" clId="{3C392917-2670-4E12-B439-34DD56495AC5}" dt="2023-03-16T03:39:05.996" v="109" actId="5793"/>
        <pc:sldMkLst>
          <pc:docMk/>
          <pc:sldMk cId="2911775743" sldId="259"/>
        </pc:sldMkLst>
        <pc:spChg chg="mod">
          <ac:chgData name="Anushka Chaudhary" userId="e59306b03c4e160d" providerId="LiveId" clId="{3C392917-2670-4E12-B439-34DD56495AC5}" dt="2023-03-16T03:39:05.996" v="109" actId="5793"/>
          <ac:spMkLst>
            <pc:docMk/>
            <pc:sldMk cId="2911775743" sldId="259"/>
            <ac:spMk id="3" creationId="{567A4C47-605B-8CAF-AE55-3118F3342759}"/>
          </ac:spMkLst>
        </pc:spChg>
      </pc:sldChg>
      <pc:sldChg chg="add del">
        <pc:chgData name="Anushka Chaudhary" userId="e59306b03c4e160d" providerId="LiveId" clId="{3C392917-2670-4E12-B439-34DD56495AC5}" dt="2023-03-16T03:38:26.739" v="94"/>
        <pc:sldMkLst>
          <pc:docMk/>
          <pc:sldMk cId="680651716" sldId="260"/>
        </pc:sldMkLst>
      </pc:sldChg>
      <pc:sldChg chg="add del">
        <pc:chgData name="Anushka Chaudhary" userId="e59306b03c4e160d" providerId="LiveId" clId="{3C392917-2670-4E12-B439-34DD56495AC5}" dt="2023-03-16T03:37:22.292" v="88"/>
        <pc:sldMkLst>
          <pc:docMk/>
          <pc:sldMk cId="2256027789" sldId="260"/>
        </pc:sldMkLst>
      </pc:sldChg>
      <pc:sldChg chg="modSp add del mod">
        <pc:chgData name="Anushka Chaudhary" userId="e59306b03c4e160d" providerId="LiveId" clId="{3C392917-2670-4E12-B439-34DD56495AC5}" dt="2023-03-16T06:05:50.761" v="248" actId="14100"/>
        <pc:sldMkLst>
          <pc:docMk/>
          <pc:sldMk cId="2609731240" sldId="260"/>
        </pc:sldMkLst>
        <pc:spChg chg="mod">
          <ac:chgData name="Anushka Chaudhary" userId="e59306b03c4e160d" providerId="LiveId" clId="{3C392917-2670-4E12-B439-34DD56495AC5}" dt="2023-03-16T03:35:39.929" v="80" actId="20577"/>
          <ac:spMkLst>
            <pc:docMk/>
            <pc:sldMk cId="2609731240" sldId="260"/>
            <ac:spMk id="2" creationId="{B724BE47-1361-C0F0-2276-20BB52A344A4}"/>
          </ac:spMkLst>
        </pc:spChg>
        <pc:spChg chg="mod">
          <ac:chgData name="Anushka Chaudhary" userId="e59306b03c4e160d" providerId="LiveId" clId="{3C392917-2670-4E12-B439-34DD56495AC5}" dt="2023-03-16T06:05:50.761" v="248" actId="14100"/>
          <ac:spMkLst>
            <pc:docMk/>
            <pc:sldMk cId="2609731240" sldId="260"/>
            <ac:spMk id="3" creationId="{FE366B3D-DF92-0275-F0D5-2CA43B02F842}"/>
          </ac:spMkLst>
        </pc:spChg>
      </pc:sldChg>
      <pc:sldChg chg="modSp mod ord">
        <pc:chgData name="Anushka Chaudhary" userId="e59306b03c4e160d" providerId="LiveId" clId="{3C392917-2670-4E12-B439-34DD56495AC5}" dt="2023-03-16T06:20:06.110" v="278" actId="27636"/>
        <pc:sldMkLst>
          <pc:docMk/>
          <pc:sldMk cId="842596669" sldId="262"/>
        </pc:sldMkLst>
        <pc:spChg chg="mod">
          <ac:chgData name="Anushka Chaudhary" userId="e59306b03c4e160d" providerId="LiveId" clId="{3C392917-2670-4E12-B439-34DD56495AC5}" dt="2023-03-16T06:20:06.110" v="278" actId="27636"/>
          <ac:spMkLst>
            <pc:docMk/>
            <pc:sldMk cId="842596669" sldId="262"/>
            <ac:spMk id="4" creationId="{75F823A6-FAC8-75A0-5D98-868FA0F9B1B1}"/>
          </ac:spMkLst>
        </pc:spChg>
        <pc:spChg chg="mod">
          <ac:chgData name="Anushka Chaudhary" userId="e59306b03c4e160d" providerId="LiveId" clId="{3C392917-2670-4E12-B439-34DD56495AC5}" dt="2023-03-16T06:20:06.105" v="277" actId="27636"/>
          <ac:spMkLst>
            <pc:docMk/>
            <pc:sldMk cId="842596669" sldId="262"/>
            <ac:spMk id="6" creationId="{3F0E1DBF-404F-5382-884D-8F729DA5C3E9}"/>
          </ac:spMkLst>
        </pc:spChg>
      </pc:sldChg>
      <pc:sldChg chg="modSp new del mod">
        <pc:chgData name="Anushka Chaudhary" userId="e59306b03c4e160d" providerId="LiveId" clId="{3C392917-2670-4E12-B439-34DD56495AC5}" dt="2023-03-16T05:32:44.998" v="126" actId="2696"/>
        <pc:sldMkLst>
          <pc:docMk/>
          <pc:sldMk cId="31291781" sldId="263"/>
        </pc:sldMkLst>
        <pc:spChg chg="mod">
          <ac:chgData name="Anushka Chaudhary" userId="e59306b03c4e160d" providerId="LiveId" clId="{3C392917-2670-4E12-B439-34DD56495AC5}" dt="2023-03-16T05:32:34.228" v="125" actId="20577"/>
          <ac:spMkLst>
            <pc:docMk/>
            <pc:sldMk cId="31291781" sldId="263"/>
            <ac:spMk id="2" creationId="{E3865EC4-DAA8-2778-ED3C-347D597D0BBA}"/>
          </ac:spMkLst>
        </pc:spChg>
      </pc:sldChg>
      <pc:sldChg chg="modSp new mod">
        <pc:chgData name="Anushka Chaudhary" userId="e59306b03c4e160d" providerId="LiveId" clId="{3C392917-2670-4E12-B439-34DD56495AC5}" dt="2023-03-16T05:45:46.897" v="183" actId="27636"/>
        <pc:sldMkLst>
          <pc:docMk/>
          <pc:sldMk cId="1452185116" sldId="263"/>
        </pc:sldMkLst>
        <pc:spChg chg="mod">
          <ac:chgData name="Anushka Chaudhary" userId="e59306b03c4e160d" providerId="LiveId" clId="{3C392917-2670-4E12-B439-34DD56495AC5}" dt="2023-03-16T05:33:07.428" v="147" actId="20577"/>
          <ac:spMkLst>
            <pc:docMk/>
            <pc:sldMk cId="1452185116" sldId="263"/>
            <ac:spMk id="2" creationId="{19808D4C-548F-384D-78E3-AC1EB42EFCA2}"/>
          </ac:spMkLst>
        </pc:spChg>
        <pc:spChg chg="mod">
          <ac:chgData name="Anushka Chaudhary" userId="e59306b03c4e160d" providerId="LiveId" clId="{3C392917-2670-4E12-B439-34DD56495AC5}" dt="2023-03-16T05:45:46.897" v="183" actId="27636"/>
          <ac:spMkLst>
            <pc:docMk/>
            <pc:sldMk cId="1452185116" sldId="263"/>
            <ac:spMk id="3" creationId="{99A3FB09-F1BA-7ABB-D827-8D4C4D99A355}"/>
          </ac:spMkLst>
        </pc:spChg>
      </pc:sldChg>
      <pc:sldChg chg="new del">
        <pc:chgData name="Anushka Chaudhary" userId="e59306b03c4e160d" providerId="LiveId" clId="{3C392917-2670-4E12-B439-34DD56495AC5}" dt="2023-03-16T05:32:54.594" v="128" actId="2696"/>
        <pc:sldMkLst>
          <pc:docMk/>
          <pc:sldMk cId="2185818876" sldId="263"/>
        </pc:sldMkLst>
      </pc:sldChg>
      <pc:sldChg chg="modSp new mod ord">
        <pc:chgData name="Anushka Chaudhary" userId="e59306b03c4e160d" providerId="LiveId" clId="{3C392917-2670-4E12-B439-34DD56495AC5}" dt="2023-03-16T05:51:11.977" v="219"/>
        <pc:sldMkLst>
          <pc:docMk/>
          <pc:sldMk cId="1507424572" sldId="264"/>
        </pc:sldMkLst>
        <pc:spChg chg="mod">
          <ac:chgData name="Anushka Chaudhary" userId="e59306b03c4e160d" providerId="LiveId" clId="{3C392917-2670-4E12-B439-34DD56495AC5}" dt="2023-03-16T05:49:32.670" v="215" actId="20577"/>
          <ac:spMkLst>
            <pc:docMk/>
            <pc:sldMk cId="1507424572" sldId="264"/>
            <ac:spMk id="3" creationId="{9C117820-10E1-A2BC-7AEC-702EDB17FDF5}"/>
          </ac:spMkLst>
        </pc:spChg>
      </pc:sldChg>
      <pc:sldChg chg="new del">
        <pc:chgData name="Anushka Chaudhary" userId="e59306b03c4e160d" providerId="LiveId" clId="{3C392917-2670-4E12-B439-34DD56495AC5}" dt="2023-03-16T03:38:27.867" v="96" actId="680"/>
        <pc:sldMkLst>
          <pc:docMk/>
          <pc:sldMk cId="1909792306" sldId="264"/>
        </pc:sldMkLst>
      </pc:sldChg>
      <pc:sldChg chg="modSp new add del mod">
        <pc:chgData name="Anushka Chaudhary" userId="e59306b03c4e160d" providerId="LiveId" clId="{3C392917-2670-4E12-B439-34DD56495AC5}" dt="2023-03-16T03:38:30.796" v="99" actId="680"/>
        <pc:sldMkLst>
          <pc:docMk/>
          <pc:sldMk cId="2178551364" sldId="264"/>
        </pc:sldMkLst>
        <pc:spChg chg="mod">
          <ac:chgData name="Anushka Chaudhary" userId="e59306b03c4e160d" providerId="LiveId" clId="{3C392917-2670-4E12-B439-34DD56495AC5}" dt="2023-03-16T03:38:30.283" v="98"/>
          <ac:spMkLst>
            <pc:docMk/>
            <pc:sldMk cId="2178551364" sldId="264"/>
            <ac:spMk id="2" creationId="{AFE8C21D-8C2C-33B4-3408-7AD7830A5BB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3/16/2023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3/16/2023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3/16/2023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3/16/2023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3/16/2023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3/16/2023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3/16/2023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3/16/2023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13555-34B4-0305-248C-D8173C1C4018}"/>
              </a:ext>
            </a:extLst>
          </p:cNvPr>
          <p:cNvSpPr>
            <a:spLocks noGrp="1"/>
          </p:cNvSpPr>
          <p:nvPr>
            <p:ph type="ctrTitle"/>
          </p:nvPr>
        </p:nvSpPr>
        <p:spPr>
          <a:xfrm>
            <a:off x="810001" y="1142179"/>
            <a:ext cx="10572000" cy="2775397"/>
          </a:xfrm>
        </p:spPr>
        <p:txBody>
          <a:bodyPr/>
          <a:lstStyle/>
          <a:p>
            <a:pPr algn="ctr"/>
            <a:r>
              <a:rPr lang="en-IN" dirty="0">
                <a:latin typeface="Times New Roman" panose="02020603050405020304" pitchFamily="18" charset="0"/>
                <a:cs typeface="Times New Roman" panose="02020603050405020304" pitchFamily="18" charset="0"/>
              </a:rPr>
              <a:t>UNIVERSITY ADMISSION PREDICTOR</a:t>
            </a:r>
          </a:p>
        </p:txBody>
      </p:sp>
      <p:sp>
        <p:nvSpPr>
          <p:cNvPr id="3" name="Subtitle 2">
            <a:extLst>
              <a:ext uri="{FF2B5EF4-FFF2-40B4-BE49-F238E27FC236}">
                <a16:creationId xmlns:a16="http://schemas.microsoft.com/office/drawing/2014/main" id="{76D0B1E8-5F13-6245-3DD9-CA72FC08EC5A}"/>
              </a:ext>
            </a:extLst>
          </p:cNvPr>
          <p:cNvSpPr>
            <a:spLocks noGrp="1"/>
          </p:cNvSpPr>
          <p:nvPr>
            <p:ph type="subTitle" idx="1"/>
          </p:nvPr>
        </p:nvSpPr>
        <p:spPr>
          <a:xfrm>
            <a:off x="810001" y="5280847"/>
            <a:ext cx="10572000" cy="1487506"/>
          </a:xfrm>
        </p:spPr>
        <p:txBody>
          <a:bodyPr>
            <a:normAutofit fontScale="92500" lnSpcReduction="10000"/>
          </a:bodyPr>
          <a:lstStyle/>
          <a:p>
            <a:r>
              <a:rPr lang="en-IN" dirty="0" err="1"/>
              <a:t>Anubha</a:t>
            </a:r>
            <a:r>
              <a:rPr lang="en-IN" dirty="0"/>
              <a:t> Singh – 2003480100016</a:t>
            </a:r>
          </a:p>
          <a:p>
            <a:r>
              <a:rPr lang="en-IN" sz="1800" dirty="0"/>
              <a:t>Anushka Chaudhary – 2003480100018</a:t>
            </a:r>
          </a:p>
          <a:p>
            <a:r>
              <a:rPr lang="en-IN" sz="1800" dirty="0" err="1"/>
              <a:t>Varshika</a:t>
            </a:r>
            <a:r>
              <a:rPr lang="en-IN" sz="1800" dirty="0"/>
              <a:t> </a:t>
            </a:r>
            <a:r>
              <a:rPr lang="en-IN" sz="1800" dirty="0" err="1"/>
              <a:t>Gangwar</a:t>
            </a:r>
            <a:r>
              <a:rPr lang="en-IN" sz="1800" dirty="0"/>
              <a:t> – 2003480100089</a:t>
            </a:r>
          </a:p>
          <a:p>
            <a:r>
              <a:rPr lang="en-IN" sz="1800" dirty="0"/>
              <a:t>Shweta Yadav - 2003480100081</a:t>
            </a:r>
          </a:p>
          <a:p>
            <a:endParaRPr lang="en-IN" sz="1800" dirty="0"/>
          </a:p>
          <a:p>
            <a:endParaRPr lang="en-IN" sz="1800" dirty="0"/>
          </a:p>
          <a:p>
            <a:endParaRPr lang="en-IN" dirty="0"/>
          </a:p>
          <a:p>
            <a:endParaRPr lang="en-IN" dirty="0"/>
          </a:p>
        </p:txBody>
      </p:sp>
    </p:spTree>
    <p:extLst>
      <p:ext uri="{BB962C8B-B14F-4D97-AF65-F5344CB8AC3E}">
        <p14:creationId xmlns:p14="http://schemas.microsoft.com/office/powerpoint/2010/main" val="4227691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47426-D549-29AD-0BE7-E7E8D375F08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INTRODUCTION</a:t>
            </a:r>
          </a:p>
        </p:txBody>
      </p:sp>
      <p:sp>
        <p:nvSpPr>
          <p:cNvPr id="3" name="Content Placeholder 2">
            <a:extLst>
              <a:ext uri="{FF2B5EF4-FFF2-40B4-BE49-F238E27FC236}">
                <a16:creationId xmlns:a16="http://schemas.microsoft.com/office/drawing/2014/main" id="{567A4C47-605B-8CAF-AE55-3118F3342759}"/>
              </a:ext>
            </a:extLst>
          </p:cNvPr>
          <p:cNvSpPr>
            <a:spLocks noGrp="1"/>
          </p:cNvSpPr>
          <p:nvPr>
            <p:ph idx="1"/>
          </p:nvPr>
        </p:nvSpPr>
        <p:spPr>
          <a:xfrm>
            <a:off x="851646" y="2483224"/>
            <a:ext cx="10521639" cy="3711388"/>
          </a:xfrm>
        </p:spPr>
        <p:txBody>
          <a:bodyPr>
            <a:noAutofit/>
          </a:bodyPr>
          <a:lstStyle/>
          <a:p>
            <a:r>
              <a:rPr lang="en-US" sz="2400" dirty="0">
                <a:latin typeface="Times New Roman" panose="02020603050405020304" pitchFamily="18" charset="0"/>
                <a:cs typeface="Times New Roman" panose="02020603050405020304" pitchFamily="18" charset="0"/>
              </a:rPr>
              <a:t>For anyone pursuing their postgraduate studies, it would be difficult for them to find out what college they may join, based on their GPA, Quants, Verbal, TOEFL and AWA Scores. People may apply to many universities that look for candidates with a higher score set, instead of applying to universities at which they have a chance of getting into. This would be detrimental to their future</a:t>
            </a:r>
            <a:r>
              <a:rPr lang="en-US" sz="2400" dirty="0"/>
              <a:t>.</a:t>
            </a:r>
          </a:p>
          <a:p>
            <a:r>
              <a:rPr lang="en-US" sz="2400" dirty="0">
                <a:latin typeface="Times New Roman" panose="02020603050405020304" pitchFamily="18" charset="0"/>
                <a:cs typeface="Times New Roman" panose="02020603050405020304" pitchFamily="18" charset="0"/>
              </a:rPr>
              <a:t>It is very important that a candidate should apply to colleges that he/she has a good chance of getting into, instead of applying to colleges that they may never get into.</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177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56CF9-CD57-E667-8505-A8EF6CA5641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OVERVIEW</a:t>
            </a:r>
          </a:p>
        </p:txBody>
      </p:sp>
      <p:sp>
        <p:nvSpPr>
          <p:cNvPr id="3" name="Content Placeholder 2">
            <a:extLst>
              <a:ext uri="{FF2B5EF4-FFF2-40B4-BE49-F238E27FC236}">
                <a16:creationId xmlns:a16="http://schemas.microsoft.com/office/drawing/2014/main" id="{6F55CFF3-0C52-3834-922C-940212251181}"/>
              </a:ext>
            </a:extLst>
          </p:cNvPr>
          <p:cNvSpPr>
            <a:spLocks noGrp="1"/>
          </p:cNvSpPr>
          <p:nvPr>
            <p:ph idx="1"/>
          </p:nvPr>
        </p:nvSpPr>
        <p:spPr>
          <a:xfrm>
            <a:off x="818712" y="2653552"/>
            <a:ext cx="10554574" cy="3205245"/>
          </a:xfrm>
        </p:spPr>
        <p:txBody>
          <a:bodyPr>
            <a:noAutofit/>
          </a:bodyPr>
          <a:lstStyle/>
          <a:p>
            <a:r>
              <a:rPr lang="en-US" sz="2400" dirty="0">
                <a:latin typeface="Times New Roman" panose="02020603050405020304" pitchFamily="18" charset="0"/>
                <a:cs typeface="Times New Roman" panose="02020603050405020304" pitchFamily="18" charset="0"/>
              </a:rPr>
              <a:t>The project is implemented using a Machine-Learning model that predicts whether the user is eligible for an admission in the selected rated universities with provided details such as marks and others.</a:t>
            </a:r>
          </a:p>
          <a:p>
            <a:r>
              <a:rPr lang="en-US" sz="2400" dirty="0">
                <a:latin typeface="Times New Roman" panose="02020603050405020304" pitchFamily="18" charset="0"/>
                <a:cs typeface="Times New Roman" panose="02020603050405020304" pitchFamily="18" charset="0"/>
              </a:rPr>
              <a:t>The algorithm works in such a way that when the user provides the details such as (GRE Score, TOEFL Score, University Rating, SOP, LOR, CGPA, Research) the percentage of chance of admit is displayed. </a:t>
            </a:r>
          </a:p>
          <a:p>
            <a:r>
              <a:rPr lang="en-US" sz="2400" dirty="0">
                <a:latin typeface="Times New Roman" panose="02020603050405020304" pitchFamily="18" charset="0"/>
                <a:cs typeface="Times New Roman" panose="02020603050405020304" pitchFamily="18" charset="0"/>
              </a:rPr>
              <a:t>The user is provided with a UI (Web based application) in which the user can enter the details mentioned above for prediction. The main advantage of this is that the user can avoid long process of having to check the eligibility of a university admission by himself and make use of this application to predict the eligibility / chance of admit.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3627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BE47-1361-C0F0-2276-20BB52A344A4}"/>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FE366B3D-DF92-0275-F0D5-2CA43B02F842}"/>
              </a:ext>
            </a:extLst>
          </p:cNvPr>
          <p:cNvSpPr>
            <a:spLocks noGrp="1"/>
          </p:cNvSpPr>
          <p:nvPr>
            <p:ph idx="1"/>
          </p:nvPr>
        </p:nvSpPr>
        <p:spPr>
          <a:xfrm>
            <a:off x="818712" y="2366682"/>
            <a:ext cx="10554574" cy="3881718"/>
          </a:xfrm>
        </p:spPr>
        <p:txBody>
          <a:bodyPr>
            <a:normAutofit fontScale="25000" lnSpcReduction="20000"/>
          </a:bodyPr>
          <a:lstStyle/>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7400" dirty="0">
                <a:latin typeface="Times New Roman" panose="02020603050405020304" pitchFamily="18" charset="0"/>
                <a:cs typeface="Times New Roman" panose="02020603050405020304" pitchFamily="18" charset="0"/>
              </a:rPr>
              <a:t>The University Admission Prediction System helps a person decide what colleges they can apply to with their scores.</a:t>
            </a:r>
          </a:p>
          <a:p>
            <a:pPr marL="0" indent="0">
              <a:buNone/>
            </a:pPr>
            <a:endParaRPr lang="en-US" sz="7400" dirty="0">
              <a:latin typeface="Times New Roman" panose="02020603050405020304" pitchFamily="18" charset="0"/>
              <a:cs typeface="Times New Roman" panose="02020603050405020304" pitchFamily="18" charset="0"/>
            </a:endParaRPr>
          </a:p>
          <a:p>
            <a:r>
              <a:rPr lang="en-US" sz="7400" dirty="0">
                <a:latin typeface="Times New Roman" panose="02020603050405020304" pitchFamily="18" charset="0"/>
                <a:cs typeface="Times New Roman" panose="02020603050405020304" pitchFamily="18" charset="0"/>
              </a:rPr>
              <a:t>It helps students avoid spending time and money on counsellor and stressful research related to finding a suitable college</a:t>
            </a:r>
            <a:r>
              <a:rPr lang="en-US" sz="7400" dirty="0"/>
              <a:t>.</a:t>
            </a:r>
          </a:p>
          <a:p>
            <a:pPr marL="0" indent="0">
              <a:buNone/>
            </a:pPr>
            <a:endParaRPr lang="en-US" sz="7400" dirty="0"/>
          </a:p>
          <a:p>
            <a:r>
              <a:rPr lang="en-US" sz="7400" dirty="0">
                <a:latin typeface="Times New Roman" panose="02020603050405020304" pitchFamily="18" charset="0"/>
                <a:cs typeface="Times New Roman" panose="02020603050405020304" pitchFamily="18" charset="0"/>
              </a:rPr>
              <a:t>The Education Based Prediction System helps a person decide what colleges they can apply to with their scores. The dataset that is used for processing consists of the following parameters: University name, Quants and Verbal Scores (GRE) TOEFL and AWA Scores.</a:t>
            </a:r>
          </a:p>
          <a:p>
            <a:endParaRPr lang="en-US" sz="2400" dirty="0"/>
          </a:p>
          <a:p>
            <a:endParaRPr lang="en-US" sz="1800" dirty="0"/>
          </a:p>
          <a:p>
            <a:endParaRPr lang="en-IN"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09731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08D4C-548F-384D-78E3-AC1EB42EFCA2}"/>
              </a:ext>
            </a:extLst>
          </p:cNvPr>
          <p:cNvSpPr>
            <a:spLocks noGrp="1"/>
          </p:cNvSpPr>
          <p:nvPr>
            <p:ph type="title"/>
          </p:nvPr>
        </p:nvSpPr>
        <p:spPr/>
        <p:txBody>
          <a:bodyPr/>
          <a:lstStyle/>
          <a:p>
            <a:r>
              <a:rPr lang="en-IN" dirty="0"/>
              <a:t>Algorithm used</a:t>
            </a:r>
          </a:p>
        </p:txBody>
      </p:sp>
      <p:sp>
        <p:nvSpPr>
          <p:cNvPr id="3" name="Content Placeholder 2">
            <a:extLst>
              <a:ext uri="{FF2B5EF4-FFF2-40B4-BE49-F238E27FC236}">
                <a16:creationId xmlns:a16="http://schemas.microsoft.com/office/drawing/2014/main" id="{99A3FB09-F1BA-7ABB-D827-8D4C4D99A355}"/>
              </a:ext>
            </a:extLst>
          </p:cNvPr>
          <p:cNvSpPr>
            <a:spLocks noGrp="1"/>
          </p:cNvSpPr>
          <p:nvPr>
            <p:ph idx="1"/>
          </p:nvPr>
        </p:nvSpPr>
        <p:spPr/>
        <p:txBody>
          <a:bodyPr>
            <a:normAutofit/>
          </a:bodyPr>
          <a:lstStyle/>
          <a:p>
            <a:pP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Linear Regression</a:t>
            </a:r>
          </a:p>
          <a:p>
            <a:pPr marL="0" indent="0">
              <a:buNone/>
            </a:pPr>
            <a:r>
              <a:rPr lang="en-US" sz="2400" dirty="0">
                <a:latin typeface="Times New Roman" panose="02020603050405020304" pitchFamily="18" charset="0"/>
                <a:cs typeface="Times New Roman" panose="02020603050405020304" pitchFamily="18" charset="0"/>
              </a:rPr>
              <a:t>Regression models are used to describe a relation between different variables by using the observed data into a line. Straight lines are used in linear regression models, whereas curved line is used in logistic and non-linear regression </a:t>
            </a:r>
          </a:p>
          <a:p>
            <a:pPr>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Artificial Neural Network</a:t>
            </a:r>
            <a:r>
              <a:rPr lang="en-IN" sz="2400" dirty="0"/>
              <a:t>:</a:t>
            </a:r>
          </a:p>
          <a:p>
            <a:pPr marL="0" indent="0">
              <a:buNone/>
            </a:pPr>
            <a:r>
              <a:rPr lang="en-US" sz="2400" dirty="0">
                <a:latin typeface="Times New Roman" panose="02020603050405020304" pitchFamily="18" charset="0"/>
                <a:cs typeface="Times New Roman" panose="02020603050405020304" pitchFamily="18" charset="0"/>
              </a:rPr>
              <a:t>Neural networks are a series of algorithms which try to recognize relationships that are underlying in a dataset through a process which imitates the way human brain operates. Neural networks are referred as a system of neurons.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sz="2400" dirty="0"/>
          </a:p>
          <a:p>
            <a:pPr marL="0" indent="0">
              <a:buNone/>
            </a:pPr>
            <a:endParaRPr lang="en-IN" sz="2400" dirty="0"/>
          </a:p>
        </p:txBody>
      </p:sp>
    </p:spTree>
    <p:extLst>
      <p:ext uri="{BB962C8B-B14F-4D97-AF65-F5344CB8AC3E}">
        <p14:creationId xmlns:p14="http://schemas.microsoft.com/office/powerpoint/2010/main" val="1452185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982B1-C05D-C2B8-7E9A-AEE16581BB6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C117820-10E1-A2BC-7AEC-702EDB17FDF5}"/>
              </a:ext>
            </a:extLst>
          </p:cNvPr>
          <p:cNvSpPr>
            <a:spLocks noGrp="1"/>
          </p:cNvSpPr>
          <p:nvPr>
            <p:ph idx="1"/>
          </p:nvPr>
        </p:nvSpPr>
        <p:spPr/>
        <p:txBody>
          <a:bodyPr>
            <a:normAutofit/>
          </a:bodyPr>
          <a:lstStyle/>
          <a:p>
            <a:r>
              <a:rPr lang="en-IN" sz="3200" dirty="0">
                <a:latin typeface="Times New Roman" panose="02020603050405020304" pitchFamily="18" charset="0"/>
                <a:cs typeface="Times New Roman" panose="02020603050405020304" pitchFamily="18" charset="0"/>
              </a:rPr>
              <a:t>Decision Trees:</a:t>
            </a:r>
          </a:p>
          <a:p>
            <a:pPr marL="0" indent="0">
              <a:buNone/>
            </a:pPr>
            <a:r>
              <a:rPr lang="en-US" sz="2400" dirty="0">
                <a:latin typeface="Times New Roman" panose="02020603050405020304" pitchFamily="18" charset="0"/>
                <a:cs typeface="Times New Roman" panose="02020603050405020304" pitchFamily="18" charset="0"/>
              </a:rPr>
              <a:t>Classification is a two step process, learning and prediction. At first, model is developed based upon the given training data in its learning step. Then the model is used to predict response for the given data in prediction step.</a:t>
            </a:r>
          </a:p>
          <a:p>
            <a:pPr marL="0" indent="0">
              <a:buNone/>
            </a:pPr>
            <a:r>
              <a:rPr lang="en-IN" sz="2800" dirty="0">
                <a:latin typeface="Times New Roman" panose="02020603050405020304" pitchFamily="18" charset="0"/>
                <a:cs typeface="Times New Roman" panose="02020603050405020304" pitchFamily="18" charset="0"/>
              </a:rPr>
              <a:t>Random Forests :</a:t>
            </a:r>
          </a:p>
          <a:p>
            <a:pPr marL="0" indent="0">
              <a:buNone/>
            </a:pPr>
            <a:r>
              <a:rPr lang="en-US" sz="2400" dirty="0">
                <a:latin typeface="Times New Roman" panose="02020603050405020304" pitchFamily="18" charset="0"/>
                <a:cs typeface="Times New Roman" panose="02020603050405020304" pitchFamily="18" charset="0"/>
              </a:rPr>
              <a:t>Random forest has the ability to handle a data set which contains continuous variables in case of regression and categorical variables in case of classification</a:t>
            </a:r>
            <a:endParaRPr lang="en-IN" sz="24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7424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CC4EA-5D84-38F3-0622-DF45C64B1F42}"/>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REQUIREMENT ANALYSIS</a:t>
            </a:r>
          </a:p>
        </p:txBody>
      </p:sp>
      <p:sp>
        <p:nvSpPr>
          <p:cNvPr id="3" name="Text Placeholder 2">
            <a:extLst>
              <a:ext uri="{FF2B5EF4-FFF2-40B4-BE49-F238E27FC236}">
                <a16:creationId xmlns:a16="http://schemas.microsoft.com/office/drawing/2014/main" id="{EFC02D52-A535-97DC-9138-6E54F6CAF8D8}"/>
              </a:ext>
            </a:extLst>
          </p:cNvPr>
          <p:cNvSpPr>
            <a:spLocks noGrp="1"/>
          </p:cNvSpPr>
          <p:nvPr>
            <p:ph type="body" idx="1"/>
          </p:nvPr>
        </p:nvSpPr>
        <p:spPr/>
        <p:txBody>
          <a:bodyPr/>
          <a:lstStyle/>
          <a:p>
            <a:r>
              <a:rPr lang="en-IN" sz="2400" b="1" dirty="0">
                <a:latin typeface="Times New Roman" panose="02020603050405020304" pitchFamily="18" charset="0"/>
                <a:cs typeface="Times New Roman" panose="02020603050405020304" pitchFamily="18" charset="0"/>
              </a:rPr>
              <a:t>SOFTWARE REQUIREMENTS</a:t>
            </a:r>
          </a:p>
        </p:txBody>
      </p:sp>
      <p:sp>
        <p:nvSpPr>
          <p:cNvPr id="4" name="Content Placeholder 3">
            <a:extLst>
              <a:ext uri="{FF2B5EF4-FFF2-40B4-BE49-F238E27FC236}">
                <a16:creationId xmlns:a16="http://schemas.microsoft.com/office/drawing/2014/main" id="{75F823A6-FAC8-75A0-5D98-868FA0F9B1B1}"/>
              </a:ext>
            </a:extLst>
          </p:cNvPr>
          <p:cNvSpPr>
            <a:spLocks noGrp="1"/>
          </p:cNvSpPr>
          <p:nvPr>
            <p:ph sz="half" idx="2"/>
          </p:nvPr>
        </p:nvSpPr>
        <p:spPr>
          <a:xfrm>
            <a:off x="814729" y="2913529"/>
            <a:ext cx="5189856" cy="3397624"/>
          </a:xfrm>
        </p:spPr>
        <p:txBody>
          <a:bodyPr>
            <a:normAutofit/>
          </a:bodyPr>
          <a:lstStyle/>
          <a:p>
            <a:pPr marL="342900" lvl="0" indent="-342900">
              <a:lnSpc>
                <a:spcPct val="107000"/>
              </a:lnSpc>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Machine algorithms like Linear Regression, Random Forest, Decision Tree are </a:t>
            </a:r>
            <a:r>
              <a:rPr lang="en-IN" sz="2400">
                <a:effectLst/>
                <a:latin typeface="Times New Roman" panose="02020603050405020304" pitchFamily="18" charset="0"/>
                <a:ea typeface="Calibri" panose="020F0502020204030204" pitchFamily="34" charset="0"/>
                <a:cs typeface="Times New Roman" panose="02020603050405020304" pitchFamily="18" charset="0"/>
              </a:rPr>
              <a:t>required.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Python (3.7.6) IDE (Google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Colab</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Python Libraries like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TenserFlow</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Matplotlib.</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Text Placeholder 4">
            <a:extLst>
              <a:ext uri="{FF2B5EF4-FFF2-40B4-BE49-F238E27FC236}">
                <a16:creationId xmlns:a16="http://schemas.microsoft.com/office/drawing/2014/main" id="{6F950B05-0DC1-45BC-3F26-66D28A4D81F9}"/>
              </a:ext>
            </a:extLst>
          </p:cNvPr>
          <p:cNvSpPr>
            <a:spLocks noGrp="1"/>
          </p:cNvSpPr>
          <p:nvPr>
            <p:ph type="body" sz="quarter" idx="3"/>
          </p:nvPr>
        </p:nvSpPr>
        <p:spPr/>
        <p:txBody>
          <a:bodyPr/>
          <a:lstStyle/>
          <a:p>
            <a:r>
              <a:rPr lang="en-IN" sz="2400" b="1" dirty="0">
                <a:latin typeface="Times New Roman" panose="02020603050405020304" pitchFamily="18" charset="0"/>
                <a:cs typeface="Times New Roman" panose="02020603050405020304" pitchFamily="18" charset="0"/>
              </a:rPr>
              <a:t>HARDWARE REQUIREMENTS</a:t>
            </a:r>
          </a:p>
        </p:txBody>
      </p:sp>
      <p:sp>
        <p:nvSpPr>
          <p:cNvPr id="6" name="Content Placeholder 5">
            <a:extLst>
              <a:ext uri="{FF2B5EF4-FFF2-40B4-BE49-F238E27FC236}">
                <a16:creationId xmlns:a16="http://schemas.microsoft.com/office/drawing/2014/main" id="{3F0E1DBF-404F-5382-884D-8F729DA5C3E9}"/>
              </a:ext>
            </a:extLst>
          </p:cNvPr>
          <p:cNvSpPr>
            <a:spLocks noGrp="1"/>
          </p:cNvSpPr>
          <p:nvPr>
            <p:ph sz="quarter" idx="4"/>
          </p:nvPr>
        </p:nvSpPr>
        <p:spPr>
          <a:xfrm>
            <a:off x="6187415" y="3039035"/>
            <a:ext cx="5194583" cy="2822016"/>
          </a:xfrm>
        </p:spPr>
        <p:txBody>
          <a:bodyPr>
            <a:normAutofit/>
          </a:bodyPr>
          <a:lstStyle/>
          <a:p>
            <a:r>
              <a:rPr lang="en-IN" sz="2400" dirty="0">
                <a:latin typeface="Times New Roman" panose="02020603050405020304" pitchFamily="18" charset="0"/>
                <a:cs typeface="Times New Roman" panose="02020603050405020304" pitchFamily="18" charset="0"/>
              </a:rPr>
              <a:t>Processor core i5</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RAM 8GB </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HDD 512 GB</a:t>
            </a:r>
          </a:p>
        </p:txBody>
      </p:sp>
    </p:spTree>
    <p:extLst>
      <p:ext uri="{BB962C8B-B14F-4D97-AF65-F5344CB8AC3E}">
        <p14:creationId xmlns:p14="http://schemas.microsoft.com/office/powerpoint/2010/main" val="8425966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471</TotalTime>
  <Words>565</Words>
  <Application>Microsoft Office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Calibri</vt:lpstr>
      <vt:lpstr>Century Gothic</vt:lpstr>
      <vt:lpstr>Symbol</vt:lpstr>
      <vt:lpstr>Times New Roman</vt:lpstr>
      <vt:lpstr>Wingdings</vt:lpstr>
      <vt:lpstr>Wingdings 2</vt:lpstr>
      <vt:lpstr>Quotable</vt:lpstr>
      <vt:lpstr>UNIVERSITY ADMISSION PREDICTOR</vt:lpstr>
      <vt:lpstr>                      INTRODUCTION</vt:lpstr>
      <vt:lpstr>                         OVERVIEW</vt:lpstr>
      <vt:lpstr>                 </vt:lpstr>
      <vt:lpstr>Algorithm used</vt:lpstr>
      <vt:lpstr>PowerPoint Presentation</vt:lpstr>
      <vt:lpstr>REQUIREMENT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ADMISSION PREDICTOR</dc:title>
  <dc:creator>Anushka Chaudhary</dc:creator>
  <cp:lastModifiedBy>Anushka Chaudhary</cp:lastModifiedBy>
  <cp:revision>1</cp:revision>
  <dcterms:created xsi:type="dcterms:W3CDTF">2023-03-15T16:05:44Z</dcterms:created>
  <dcterms:modified xsi:type="dcterms:W3CDTF">2023-03-16T07:56:07Z</dcterms:modified>
</cp:coreProperties>
</file>