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7" r:id="rId3"/>
    <p:sldId id="310" r:id="rId4"/>
    <p:sldId id="314" r:id="rId5"/>
    <p:sldId id="350" r:id="rId6"/>
    <p:sldId id="315" r:id="rId7"/>
    <p:sldId id="316" r:id="rId8"/>
    <p:sldId id="317" r:id="rId9"/>
    <p:sldId id="318" r:id="rId10"/>
    <p:sldId id="319" r:id="rId11"/>
    <p:sldId id="320" r:id="rId12"/>
    <p:sldId id="321" r:id="rId13"/>
    <p:sldId id="322" r:id="rId14"/>
    <p:sldId id="323" r:id="rId15"/>
    <p:sldId id="353" r:id="rId16"/>
    <p:sldId id="354" r:id="rId17"/>
    <p:sldId id="324" r:id="rId18"/>
    <p:sldId id="325" r:id="rId19"/>
    <p:sldId id="326" r:id="rId20"/>
    <p:sldId id="327" r:id="rId21"/>
    <p:sldId id="328" r:id="rId22"/>
    <p:sldId id="357" r:id="rId23"/>
    <p:sldId id="358" r:id="rId24"/>
    <p:sldId id="356" r:id="rId25"/>
    <p:sldId id="329" r:id="rId26"/>
    <p:sldId id="360" r:id="rId27"/>
    <p:sldId id="330" r:id="rId28"/>
    <p:sldId id="331" r:id="rId29"/>
    <p:sldId id="332" r:id="rId30"/>
    <p:sldId id="333" r:id="rId31"/>
    <p:sldId id="352" r:id="rId32"/>
    <p:sldId id="337" r:id="rId33"/>
    <p:sldId id="335" r:id="rId34"/>
    <p:sldId id="338" r:id="rId35"/>
    <p:sldId id="339" r:id="rId36"/>
    <p:sldId id="340" r:id="rId37"/>
    <p:sldId id="341" r:id="rId38"/>
    <p:sldId id="342" r:id="rId39"/>
    <p:sldId id="343" r:id="rId40"/>
    <p:sldId id="349" r:id="rId41"/>
    <p:sldId id="334" r:id="rId42"/>
    <p:sldId id="344" r:id="rId43"/>
    <p:sldId id="355" r:id="rId44"/>
    <p:sldId id="345" r:id="rId45"/>
    <p:sldId id="359" r:id="rId46"/>
    <p:sldId id="346" r:id="rId47"/>
    <p:sldId id="347" r:id="rId48"/>
    <p:sldId id="348" r:id="rId49"/>
    <p:sldId id="351" r:id="rId50"/>
    <p:sldId id="309"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C7FCD8-7290-3613-248F-D86FDAEB7A23}" v="8" dt="2024-03-26T11:29:13.912"/>
    <p1510:client id="{B10DF57D-2482-C3F9-8899-68367F6B180D}" v="156" dt="2024-03-26T11:26:54.4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47" autoAdjust="0"/>
  </p:normalViewPr>
  <p:slideViewPr>
    <p:cSldViewPr snapToGrid="0">
      <p:cViewPr varScale="1">
        <p:scale>
          <a:sx n="61" d="100"/>
          <a:sy n="61" d="100"/>
        </p:scale>
        <p:origin x="10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vinash Arun Chauhan" userId="S::avinash.chauhan@mahindrauniversity.edu.in::241b5f3e-36f4-4c61-9553-90e6a1c1b8a6" providerId="AD" clId="Web-{26C7FCD8-7290-3613-248F-D86FDAEB7A23}"/>
    <pc:docChg chg="modSld">
      <pc:chgData name="Avinash Arun Chauhan" userId="S::avinash.chauhan@mahindrauniversity.edu.in::241b5f3e-36f4-4c61-9553-90e6a1c1b8a6" providerId="AD" clId="Web-{26C7FCD8-7290-3613-248F-D86FDAEB7A23}" dt="2024-03-26T11:29:13.912" v="7" actId="20577"/>
      <pc:docMkLst>
        <pc:docMk/>
      </pc:docMkLst>
      <pc:sldChg chg="modSp">
        <pc:chgData name="Avinash Arun Chauhan" userId="S::avinash.chauhan@mahindrauniversity.edu.in::241b5f3e-36f4-4c61-9553-90e6a1c1b8a6" providerId="AD" clId="Web-{26C7FCD8-7290-3613-248F-D86FDAEB7A23}" dt="2024-03-26T11:29:13.912" v="7" actId="20577"/>
        <pc:sldMkLst>
          <pc:docMk/>
          <pc:sldMk cId="1229195067" sldId="347"/>
        </pc:sldMkLst>
        <pc:spChg chg="mod">
          <ac:chgData name="Avinash Arun Chauhan" userId="S::avinash.chauhan@mahindrauniversity.edu.in::241b5f3e-36f4-4c61-9553-90e6a1c1b8a6" providerId="AD" clId="Web-{26C7FCD8-7290-3613-248F-D86FDAEB7A23}" dt="2024-03-26T11:29:13.912" v="7" actId="20577"/>
          <ac:spMkLst>
            <pc:docMk/>
            <pc:sldMk cId="1229195067" sldId="347"/>
            <ac:spMk id="3" creationId="{81EC58F0-75C9-494F-A763-B777410D0569}"/>
          </ac:spMkLst>
        </pc:spChg>
      </pc:sldChg>
    </pc:docChg>
  </pc:docChgLst>
  <pc:docChgLst>
    <pc:chgData name="Avinash Arun Chauhan" userId="S::avinash.chauhan@mahindrauniversity.edu.in::241b5f3e-36f4-4c61-9553-90e6a1c1b8a6" providerId="AD" clId="Web-{B10DF57D-2482-C3F9-8899-68367F6B180D}"/>
    <pc:docChg chg="addSld delSld modSld">
      <pc:chgData name="Avinash Arun Chauhan" userId="S::avinash.chauhan@mahindrauniversity.edu.in::241b5f3e-36f4-4c61-9553-90e6a1c1b8a6" providerId="AD" clId="Web-{B10DF57D-2482-C3F9-8899-68367F6B180D}" dt="2024-03-26T11:26:54.459" v="136" actId="14100"/>
      <pc:docMkLst>
        <pc:docMk/>
      </pc:docMkLst>
      <pc:sldChg chg="addSp delSp modSp">
        <pc:chgData name="Avinash Arun Chauhan" userId="S::avinash.chauhan@mahindrauniversity.edu.in::241b5f3e-36f4-4c61-9553-90e6a1c1b8a6" providerId="AD" clId="Web-{B10DF57D-2482-C3F9-8899-68367F6B180D}" dt="2024-03-26T11:20:45.077" v="107" actId="1076"/>
        <pc:sldMkLst>
          <pc:docMk/>
          <pc:sldMk cId="206827765" sldId="334"/>
        </pc:sldMkLst>
        <pc:spChg chg="mod">
          <ac:chgData name="Avinash Arun Chauhan" userId="S::avinash.chauhan@mahindrauniversity.edu.in::241b5f3e-36f4-4c61-9553-90e6a1c1b8a6" providerId="AD" clId="Web-{B10DF57D-2482-C3F9-8899-68367F6B180D}" dt="2024-03-26T11:20:45.077" v="107" actId="1076"/>
          <ac:spMkLst>
            <pc:docMk/>
            <pc:sldMk cId="206827765" sldId="334"/>
            <ac:spMk id="2" creationId="{86E66CA7-4026-4781-9E79-F8793C338466}"/>
          </ac:spMkLst>
        </pc:spChg>
        <pc:spChg chg="add del mod">
          <ac:chgData name="Avinash Arun Chauhan" userId="S::avinash.chauhan@mahindrauniversity.edu.in::241b5f3e-36f4-4c61-9553-90e6a1c1b8a6" providerId="AD" clId="Web-{B10DF57D-2482-C3F9-8899-68367F6B180D}" dt="2024-03-26T11:16:09.040" v="72"/>
          <ac:spMkLst>
            <pc:docMk/>
            <pc:sldMk cId="206827765" sldId="334"/>
            <ac:spMk id="6" creationId="{A32FE734-B388-BFF3-4E7B-A25A6C46D886}"/>
          </ac:spMkLst>
        </pc:spChg>
        <pc:picChg chg="del">
          <ac:chgData name="Avinash Arun Chauhan" userId="S::avinash.chauhan@mahindrauniversity.edu.in::241b5f3e-36f4-4c61-9553-90e6a1c1b8a6" providerId="AD" clId="Web-{B10DF57D-2482-C3F9-8899-68367F6B180D}" dt="2024-03-26T11:16:06.790" v="71"/>
          <ac:picMkLst>
            <pc:docMk/>
            <pc:sldMk cId="206827765" sldId="334"/>
            <ac:picMk id="7" creationId="{3A330348-C30A-4A92-BF2B-475D8404E68E}"/>
          </ac:picMkLst>
        </pc:picChg>
        <pc:picChg chg="add mod ord">
          <ac:chgData name="Avinash Arun Chauhan" userId="S::avinash.chauhan@mahindrauniversity.edu.in::241b5f3e-36f4-4c61-9553-90e6a1c1b8a6" providerId="AD" clId="Web-{B10DF57D-2482-C3F9-8899-68367F6B180D}" dt="2024-03-26T11:17:01.478" v="77" actId="14100"/>
          <ac:picMkLst>
            <pc:docMk/>
            <pc:sldMk cId="206827765" sldId="334"/>
            <ac:picMk id="8" creationId="{1EF5CAD6-8F89-46F4-9470-AA23E4C17E3C}"/>
          </ac:picMkLst>
        </pc:picChg>
      </pc:sldChg>
      <pc:sldChg chg="addSp delSp modSp">
        <pc:chgData name="Avinash Arun Chauhan" userId="S::avinash.chauhan@mahindrauniversity.edu.in::241b5f3e-36f4-4c61-9553-90e6a1c1b8a6" providerId="AD" clId="Web-{B10DF57D-2482-C3F9-8899-68367F6B180D}" dt="2024-03-26T11:20:24.967" v="106" actId="14100"/>
        <pc:sldMkLst>
          <pc:docMk/>
          <pc:sldMk cId="427429478" sldId="335"/>
        </pc:sldMkLst>
        <pc:spChg chg="mod">
          <ac:chgData name="Avinash Arun Chauhan" userId="S::avinash.chauhan@mahindrauniversity.edu.in::241b5f3e-36f4-4c61-9553-90e6a1c1b8a6" providerId="AD" clId="Web-{B10DF57D-2482-C3F9-8899-68367F6B180D}" dt="2024-03-26T11:18:47.809" v="105" actId="20577"/>
          <ac:spMkLst>
            <pc:docMk/>
            <pc:sldMk cId="427429478" sldId="335"/>
            <ac:spMk id="2" creationId="{CA646361-A358-489E-8707-98B8C0FB08A3}"/>
          </ac:spMkLst>
        </pc:spChg>
        <pc:spChg chg="add del mod">
          <ac:chgData name="Avinash Arun Chauhan" userId="S::avinash.chauhan@mahindrauniversity.edu.in::241b5f3e-36f4-4c61-9553-90e6a1c1b8a6" providerId="AD" clId="Web-{B10DF57D-2482-C3F9-8899-68367F6B180D}" dt="2024-03-26T11:15:04.585" v="68"/>
          <ac:spMkLst>
            <pc:docMk/>
            <pc:sldMk cId="427429478" sldId="335"/>
            <ac:spMk id="6" creationId="{32F13F54-3CE6-562F-5454-A3B62A692C7D}"/>
          </ac:spMkLst>
        </pc:spChg>
        <pc:picChg chg="del">
          <ac:chgData name="Avinash Arun Chauhan" userId="S::avinash.chauhan@mahindrauniversity.edu.in::241b5f3e-36f4-4c61-9553-90e6a1c1b8a6" providerId="AD" clId="Web-{B10DF57D-2482-C3F9-8899-68367F6B180D}" dt="2024-03-26T11:15:02.945" v="67"/>
          <ac:picMkLst>
            <pc:docMk/>
            <pc:sldMk cId="427429478" sldId="335"/>
            <ac:picMk id="7" creationId="{A043CEA2-4430-496D-8520-C06571F35C2C}"/>
          </ac:picMkLst>
        </pc:picChg>
        <pc:picChg chg="add mod ord">
          <ac:chgData name="Avinash Arun Chauhan" userId="S::avinash.chauhan@mahindrauniversity.edu.in::241b5f3e-36f4-4c61-9553-90e6a1c1b8a6" providerId="AD" clId="Web-{B10DF57D-2482-C3F9-8899-68367F6B180D}" dt="2024-03-26T11:20:24.967" v="106" actId="14100"/>
          <ac:picMkLst>
            <pc:docMk/>
            <pc:sldMk cId="427429478" sldId="335"/>
            <ac:picMk id="8" creationId="{506E2F20-F521-AA51-38F1-46112B1C8838}"/>
          </ac:picMkLst>
        </pc:picChg>
      </pc:sldChg>
      <pc:sldChg chg="addSp delSp modSp">
        <pc:chgData name="Avinash Arun Chauhan" userId="S::avinash.chauhan@mahindrauniversity.edu.in::241b5f3e-36f4-4c61-9553-90e6a1c1b8a6" providerId="AD" clId="Web-{B10DF57D-2482-C3F9-8899-68367F6B180D}" dt="2024-03-26T11:18:14.324" v="86" actId="20577"/>
        <pc:sldMkLst>
          <pc:docMk/>
          <pc:sldMk cId="2285628048" sldId="337"/>
        </pc:sldMkLst>
        <pc:spChg chg="mod">
          <ac:chgData name="Avinash Arun Chauhan" userId="S::avinash.chauhan@mahindrauniversity.edu.in::241b5f3e-36f4-4c61-9553-90e6a1c1b8a6" providerId="AD" clId="Web-{B10DF57D-2482-C3F9-8899-68367F6B180D}" dt="2024-03-26T11:18:14.324" v="86" actId="20577"/>
          <ac:spMkLst>
            <pc:docMk/>
            <pc:sldMk cId="2285628048" sldId="337"/>
            <ac:spMk id="2" creationId="{F916D31B-85F4-4B08-921F-659244555C36}"/>
          </ac:spMkLst>
        </pc:spChg>
        <pc:spChg chg="add del mod">
          <ac:chgData name="Avinash Arun Chauhan" userId="S::avinash.chauhan@mahindrauniversity.edu.in::241b5f3e-36f4-4c61-9553-90e6a1c1b8a6" providerId="AD" clId="Web-{B10DF57D-2482-C3F9-8899-68367F6B180D}" dt="2024-03-26T11:13:50.521" v="63"/>
          <ac:spMkLst>
            <pc:docMk/>
            <pc:sldMk cId="2285628048" sldId="337"/>
            <ac:spMk id="6" creationId="{634067E0-60E0-DB3D-DAA4-FBFFE4882CE1}"/>
          </ac:spMkLst>
        </pc:spChg>
        <pc:picChg chg="del">
          <ac:chgData name="Avinash Arun Chauhan" userId="S::avinash.chauhan@mahindrauniversity.edu.in::241b5f3e-36f4-4c61-9553-90e6a1c1b8a6" providerId="AD" clId="Web-{B10DF57D-2482-C3F9-8899-68367F6B180D}" dt="2024-03-26T11:13:48.334" v="62"/>
          <ac:picMkLst>
            <pc:docMk/>
            <pc:sldMk cId="2285628048" sldId="337"/>
            <ac:picMk id="7" creationId="{C575B7B7-EAAE-4457-B60D-AB66175C4F30}"/>
          </ac:picMkLst>
        </pc:picChg>
        <pc:picChg chg="add mod ord">
          <ac:chgData name="Avinash Arun Chauhan" userId="S::avinash.chauhan@mahindrauniversity.edu.in::241b5f3e-36f4-4c61-9553-90e6a1c1b8a6" providerId="AD" clId="Web-{B10DF57D-2482-C3F9-8899-68367F6B180D}" dt="2024-03-26T11:14:04.115" v="66" actId="1076"/>
          <ac:picMkLst>
            <pc:docMk/>
            <pc:sldMk cId="2285628048" sldId="337"/>
            <ac:picMk id="8" creationId="{F62F23EC-7584-A4E4-1D1A-E3B25D5DE1C5}"/>
          </ac:picMkLst>
        </pc:picChg>
      </pc:sldChg>
      <pc:sldChg chg="modSp">
        <pc:chgData name="Avinash Arun Chauhan" userId="S::avinash.chauhan@mahindrauniversity.edu.in::241b5f3e-36f4-4c61-9553-90e6a1c1b8a6" providerId="AD" clId="Web-{B10DF57D-2482-C3F9-8899-68367F6B180D}" dt="2024-03-26T11:21:52.969" v="130" actId="20577"/>
        <pc:sldMkLst>
          <pc:docMk/>
          <pc:sldMk cId="675955098" sldId="345"/>
        </pc:sldMkLst>
        <pc:spChg chg="mod">
          <ac:chgData name="Avinash Arun Chauhan" userId="S::avinash.chauhan@mahindrauniversity.edu.in::241b5f3e-36f4-4c61-9553-90e6a1c1b8a6" providerId="AD" clId="Web-{B10DF57D-2482-C3F9-8899-68367F6B180D}" dt="2024-03-26T11:21:52.969" v="130" actId="20577"/>
          <ac:spMkLst>
            <pc:docMk/>
            <pc:sldMk cId="675955098" sldId="345"/>
            <ac:spMk id="2" creationId="{D27D6690-BCD2-4DC6-991C-4EF0BE19F00C}"/>
          </ac:spMkLst>
        </pc:spChg>
      </pc:sldChg>
      <pc:sldChg chg="modSp">
        <pc:chgData name="Avinash Arun Chauhan" userId="S::avinash.chauhan@mahindrauniversity.edu.in::241b5f3e-36f4-4c61-9553-90e6a1c1b8a6" providerId="AD" clId="Web-{B10DF57D-2482-C3F9-8899-68367F6B180D}" dt="2024-03-26T11:26:54.459" v="136" actId="14100"/>
        <pc:sldMkLst>
          <pc:docMk/>
          <pc:sldMk cId="1229195067" sldId="347"/>
        </pc:sldMkLst>
        <pc:spChg chg="mod">
          <ac:chgData name="Avinash Arun Chauhan" userId="S::avinash.chauhan@mahindrauniversity.edu.in::241b5f3e-36f4-4c61-9553-90e6a1c1b8a6" providerId="AD" clId="Web-{B10DF57D-2482-C3F9-8899-68367F6B180D}" dt="2024-03-26T11:26:54.459" v="136" actId="14100"/>
          <ac:spMkLst>
            <pc:docMk/>
            <pc:sldMk cId="1229195067" sldId="347"/>
            <ac:spMk id="2" creationId="{E908E179-1EAF-4F04-8E7F-035F169FF40E}"/>
          </ac:spMkLst>
        </pc:spChg>
        <pc:spChg chg="mod">
          <ac:chgData name="Avinash Arun Chauhan" userId="S::avinash.chauhan@mahindrauniversity.edu.in::241b5f3e-36f4-4c61-9553-90e6a1c1b8a6" providerId="AD" clId="Web-{B10DF57D-2482-C3F9-8899-68367F6B180D}" dt="2024-03-26T11:26:39.975" v="134" actId="20577"/>
          <ac:spMkLst>
            <pc:docMk/>
            <pc:sldMk cId="1229195067" sldId="347"/>
            <ac:spMk id="3" creationId="{81EC58F0-75C9-494F-A763-B777410D0569}"/>
          </ac:spMkLst>
        </pc:spChg>
      </pc:sldChg>
      <pc:sldChg chg="addSp delSp modSp">
        <pc:chgData name="Avinash Arun Chauhan" userId="S::avinash.chauhan@mahindrauniversity.edu.in::241b5f3e-36f4-4c61-9553-90e6a1c1b8a6" providerId="AD" clId="Web-{B10DF57D-2482-C3F9-8899-68367F6B180D}" dt="2024-03-26T10:41:30.395" v="4" actId="1076"/>
        <pc:sldMkLst>
          <pc:docMk/>
          <pc:sldMk cId="700302480" sldId="353"/>
        </pc:sldMkLst>
        <pc:spChg chg="add del mod">
          <ac:chgData name="Avinash Arun Chauhan" userId="S::avinash.chauhan@mahindrauniversity.edu.in::241b5f3e-36f4-4c61-9553-90e6a1c1b8a6" providerId="AD" clId="Web-{B10DF57D-2482-C3F9-8899-68367F6B180D}" dt="2024-03-26T10:41:11.863" v="1"/>
          <ac:spMkLst>
            <pc:docMk/>
            <pc:sldMk cId="700302480" sldId="353"/>
            <ac:spMk id="6" creationId="{52C6AB62-A7DD-B2F5-D34C-E65A5B2FAB49}"/>
          </ac:spMkLst>
        </pc:spChg>
        <pc:picChg chg="del">
          <ac:chgData name="Avinash Arun Chauhan" userId="S::avinash.chauhan@mahindrauniversity.edu.in::241b5f3e-36f4-4c61-9553-90e6a1c1b8a6" providerId="AD" clId="Web-{B10DF57D-2482-C3F9-8899-68367F6B180D}" dt="2024-03-26T10:41:09.301" v="0"/>
          <ac:picMkLst>
            <pc:docMk/>
            <pc:sldMk cId="700302480" sldId="353"/>
            <ac:picMk id="7" creationId="{DFCBFBD2-4BF3-4635-AF62-F0CEE327CB83}"/>
          </ac:picMkLst>
        </pc:picChg>
        <pc:picChg chg="add mod ord">
          <ac:chgData name="Avinash Arun Chauhan" userId="S::avinash.chauhan@mahindrauniversity.edu.in::241b5f3e-36f4-4c61-9553-90e6a1c1b8a6" providerId="AD" clId="Web-{B10DF57D-2482-C3F9-8899-68367F6B180D}" dt="2024-03-26T10:41:30.395" v="4" actId="1076"/>
          <ac:picMkLst>
            <pc:docMk/>
            <pc:sldMk cId="700302480" sldId="353"/>
            <ac:picMk id="8" creationId="{B3A57E92-E2B0-C9C7-74D0-055595FCFEBD}"/>
          </ac:picMkLst>
        </pc:picChg>
      </pc:sldChg>
      <pc:sldChg chg="addSp delSp modSp">
        <pc:chgData name="Avinash Arun Chauhan" userId="S::avinash.chauhan@mahindrauniversity.edu.in::241b5f3e-36f4-4c61-9553-90e6a1c1b8a6" providerId="AD" clId="Web-{B10DF57D-2482-C3F9-8899-68367F6B180D}" dt="2024-03-26T10:43:25.194" v="8" actId="14100"/>
        <pc:sldMkLst>
          <pc:docMk/>
          <pc:sldMk cId="348418544" sldId="354"/>
        </pc:sldMkLst>
        <pc:spChg chg="add del mod">
          <ac:chgData name="Avinash Arun Chauhan" userId="S::avinash.chauhan@mahindrauniversity.edu.in::241b5f3e-36f4-4c61-9553-90e6a1c1b8a6" providerId="AD" clId="Web-{B10DF57D-2482-C3F9-8899-68367F6B180D}" dt="2024-03-26T10:43:03.834" v="6"/>
          <ac:spMkLst>
            <pc:docMk/>
            <pc:sldMk cId="348418544" sldId="354"/>
            <ac:spMk id="6" creationId="{4DD04471-4EFB-9EC8-ACE0-5315CAA1F866}"/>
          </ac:spMkLst>
        </pc:spChg>
        <pc:picChg chg="del">
          <ac:chgData name="Avinash Arun Chauhan" userId="S::avinash.chauhan@mahindrauniversity.edu.in::241b5f3e-36f4-4c61-9553-90e6a1c1b8a6" providerId="AD" clId="Web-{B10DF57D-2482-C3F9-8899-68367F6B180D}" dt="2024-03-26T10:43:01.553" v="5"/>
          <ac:picMkLst>
            <pc:docMk/>
            <pc:sldMk cId="348418544" sldId="354"/>
            <ac:picMk id="7" creationId="{0B69B3C1-93DA-4C49-B89A-CDBE6199CA56}"/>
          </ac:picMkLst>
        </pc:picChg>
        <pc:picChg chg="add mod ord">
          <ac:chgData name="Avinash Arun Chauhan" userId="S::avinash.chauhan@mahindrauniversity.edu.in::241b5f3e-36f4-4c61-9553-90e6a1c1b8a6" providerId="AD" clId="Web-{B10DF57D-2482-C3F9-8899-68367F6B180D}" dt="2024-03-26T10:43:25.194" v="8" actId="14100"/>
          <ac:picMkLst>
            <pc:docMk/>
            <pc:sldMk cId="348418544" sldId="354"/>
            <ac:picMk id="8" creationId="{EBA28545-1411-B578-E524-4795E84FE600}"/>
          </ac:picMkLst>
        </pc:picChg>
      </pc:sldChg>
      <pc:sldChg chg="addSp delSp modSp">
        <pc:chgData name="Avinash Arun Chauhan" userId="S::avinash.chauhan@mahindrauniversity.edu.in::241b5f3e-36f4-4c61-9553-90e6a1c1b8a6" providerId="AD" clId="Web-{B10DF57D-2482-C3F9-8899-68367F6B180D}" dt="2024-03-26T11:17:37.464" v="81" actId="14100"/>
        <pc:sldMkLst>
          <pc:docMk/>
          <pc:sldMk cId="1896505185" sldId="355"/>
        </pc:sldMkLst>
        <pc:spChg chg="mod">
          <ac:chgData name="Avinash Arun Chauhan" userId="S::avinash.chauhan@mahindrauniversity.edu.in::241b5f3e-36f4-4c61-9553-90e6a1c1b8a6" providerId="AD" clId="Web-{B10DF57D-2482-C3F9-8899-68367F6B180D}" dt="2024-03-26T11:17:29.292" v="80" actId="1076"/>
          <ac:spMkLst>
            <pc:docMk/>
            <pc:sldMk cId="1896505185" sldId="355"/>
            <ac:spMk id="2" creationId="{2ACD0C27-835D-4BDD-8164-7E2FF071CD88}"/>
          </ac:spMkLst>
        </pc:spChg>
        <pc:spChg chg="add del mod">
          <ac:chgData name="Avinash Arun Chauhan" userId="S::avinash.chauhan@mahindrauniversity.edu.in::241b5f3e-36f4-4c61-9553-90e6a1c1b8a6" providerId="AD" clId="Web-{B10DF57D-2482-C3F9-8899-68367F6B180D}" dt="2024-03-26T11:09:07.453" v="51"/>
          <ac:spMkLst>
            <pc:docMk/>
            <pc:sldMk cId="1896505185" sldId="355"/>
            <ac:spMk id="7" creationId="{5CB50756-24B0-7B41-811F-B4BB56DBCCBC}"/>
          </ac:spMkLst>
        </pc:spChg>
        <pc:picChg chg="add del mod">
          <ac:chgData name="Avinash Arun Chauhan" userId="S::avinash.chauhan@mahindrauniversity.edu.in::241b5f3e-36f4-4c61-9553-90e6a1c1b8a6" providerId="AD" clId="Web-{B10DF57D-2482-C3F9-8899-68367F6B180D}" dt="2024-03-26T11:09:04.078" v="50"/>
          <ac:picMkLst>
            <pc:docMk/>
            <pc:sldMk cId="1896505185" sldId="355"/>
            <ac:picMk id="3" creationId="{6413AFE2-94AC-196D-6205-62F31D931CAA}"/>
          </ac:picMkLst>
        </pc:picChg>
        <pc:picChg chg="add mod ord">
          <ac:chgData name="Avinash Arun Chauhan" userId="S::avinash.chauhan@mahindrauniversity.edu.in::241b5f3e-36f4-4c61-9553-90e6a1c1b8a6" providerId="AD" clId="Web-{B10DF57D-2482-C3F9-8899-68367F6B180D}" dt="2024-03-26T11:17:37.464" v="81" actId="14100"/>
          <ac:picMkLst>
            <pc:docMk/>
            <pc:sldMk cId="1896505185" sldId="355"/>
            <ac:picMk id="8" creationId="{5559E780-566D-ED2C-6B48-DE03334112B6}"/>
          </ac:picMkLst>
        </pc:picChg>
        <pc:picChg chg="del">
          <ac:chgData name="Avinash Arun Chauhan" userId="S::avinash.chauhan@mahindrauniversity.edu.in::241b5f3e-36f4-4c61-9553-90e6a1c1b8a6" providerId="AD" clId="Web-{B10DF57D-2482-C3F9-8899-68367F6B180D}" dt="2024-03-26T11:08:53.437" v="47"/>
          <ac:picMkLst>
            <pc:docMk/>
            <pc:sldMk cId="1896505185" sldId="355"/>
            <ac:picMk id="15" creationId="{5C611D14-CB26-40A1-A485-1AAB451AF127}"/>
          </ac:picMkLst>
        </pc:picChg>
      </pc:sldChg>
      <pc:sldChg chg="addSp delSp modSp">
        <pc:chgData name="Avinash Arun Chauhan" userId="S::avinash.chauhan@mahindrauniversity.edu.in::241b5f3e-36f4-4c61-9553-90e6a1c1b8a6" providerId="AD" clId="Web-{B10DF57D-2482-C3F9-8899-68367F6B180D}" dt="2024-03-26T10:50:07.015" v="28" actId="1076"/>
        <pc:sldMkLst>
          <pc:docMk/>
          <pc:sldMk cId="2403677836" sldId="356"/>
        </pc:sldMkLst>
        <pc:spChg chg="add del mod">
          <ac:chgData name="Avinash Arun Chauhan" userId="S::avinash.chauhan@mahindrauniversity.edu.in::241b5f3e-36f4-4c61-9553-90e6a1c1b8a6" providerId="AD" clId="Web-{B10DF57D-2482-C3F9-8899-68367F6B180D}" dt="2024-03-26T10:49:50.639" v="25"/>
          <ac:spMkLst>
            <pc:docMk/>
            <pc:sldMk cId="2403677836" sldId="356"/>
            <ac:spMk id="6" creationId="{58D7C8FE-AD2C-8BAF-5AA1-C78B9F5859EE}"/>
          </ac:spMkLst>
        </pc:spChg>
        <pc:picChg chg="del">
          <ac:chgData name="Avinash Arun Chauhan" userId="S::avinash.chauhan@mahindrauniversity.edu.in::241b5f3e-36f4-4c61-9553-90e6a1c1b8a6" providerId="AD" clId="Web-{B10DF57D-2482-C3F9-8899-68367F6B180D}" dt="2024-03-26T10:49:48.639" v="24"/>
          <ac:picMkLst>
            <pc:docMk/>
            <pc:sldMk cId="2403677836" sldId="356"/>
            <ac:picMk id="7" creationId="{A210FAD7-2819-493A-92C5-C3227954332F}"/>
          </ac:picMkLst>
        </pc:picChg>
        <pc:picChg chg="add mod ord">
          <ac:chgData name="Avinash Arun Chauhan" userId="S::avinash.chauhan@mahindrauniversity.edu.in::241b5f3e-36f4-4c61-9553-90e6a1c1b8a6" providerId="AD" clId="Web-{B10DF57D-2482-C3F9-8899-68367F6B180D}" dt="2024-03-26T10:50:07.015" v="28" actId="1076"/>
          <ac:picMkLst>
            <pc:docMk/>
            <pc:sldMk cId="2403677836" sldId="356"/>
            <ac:picMk id="8" creationId="{4E67F702-5C7B-F174-5E67-4FFB1E8E47BB}"/>
          </ac:picMkLst>
        </pc:picChg>
      </pc:sldChg>
      <pc:sldChg chg="addSp delSp modSp">
        <pc:chgData name="Avinash Arun Chauhan" userId="S::avinash.chauhan@mahindrauniversity.edu.in::241b5f3e-36f4-4c61-9553-90e6a1c1b8a6" providerId="AD" clId="Web-{B10DF57D-2482-C3F9-8899-68367F6B180D}" dt="2024-03-26T10:45:28.118" v="16" actId="1076"/>
        <pc:sldMkLst>
          <pc:docMk/>
          <pc:sldMk cId="1238393040" sldId="357"/>
        </pc:sldMkLst>
        <pc:spChg chg="add del mod">
          <ac:chgData name="Avinash Arun Chauhan" userId="S::avinash.chauhan@mahindrauniversity.edu.in::241b5f3e-36f4-4c61-9553-90e6a1c1b8a6" providerId="AD" clId="Web-{B10DF57D-2482-C3F9-8899-68367F6B180D}" dt="2024-03-26T10:44:27.133" v="10"/>
          <ac:spMkLst>
            <pc:docMk/>
            <pc:sldMk cId="1238393040" sldId="357"/>
            <ac:spMk id="6" creationId="{9254FD2F-5642-8E83-0F46-FFDB73ABEC5F}"/>
          </ac:spMkLst>
        </pc:spChg>
        <pc:spChg chg="add del mod">
          <ac:chgData name="Avinash Arun Chauhan" userId="S::avinash.chauhan@mahindrauniversity.edu.in::241b5f3e-36f4-4c61-9553-90e6a1c1b8a6" providerId="AD" clId="Web-{B10DF57D-2482-C3F9-8899-68367F6B180D}" dt="2024-03-26T10:45:04.493" v="14"/>
          <ac:spMkLst>
            <pc:docMk/>
            <pc:sldMk cId="1238393040" sldId="357"/>
            <ac:spMk id="10" creationId="{70F22150-6F0E-5D75-2064-F4965F097B17}"/>
          </ac:spMkLst>
        </pc:spChg>
        <pc:picChg chg="del">
          <ac:chgData name="Avinash Arun Chauhan" userId="S::avinash.chauhan@mahindrauniversity.edu.in::241b5f3e-36f4-4c61-9553-90e6a1c1b8a6" providerId="AD" clId="Web-{B10DF57D-2482-C3F9-8899-68367F6B180D}" dt="2024-03-26T10:44:25.508" v="9"/>
          <ac:picMkLst>
            <pc:docMk/>
            <pc:sldMk cId="1238393040" sldId="357"/>
            <ac:picMk id="7" creationId="{2182112E-63AE-4BF5-B424-59872D5D044C}"/>
          </ac:picMkLst>
        </pc:picChg>
        <pc:picChg chg="add del mod ord">
          <ac:chgData name="Avinash Arun Chauhan" userId="S::avinash.chauhan@mahindrauniversity.edu.in::241b5f3e-36f4-4c61-9553-90e6a1c1b8a6" providerId="AD" clId="Web-{B10DF57D-2482-C3F9-8899-68367F6B180D}" dt="2024-03-26T10:45:02.962" v="13"/>
          <ac:picMkLst>
            <pc:docMk/>
            <pc:sldMk cId="1238393040" sldId="357"/>
            <ac:picMk id="8" creationId="{23D94C86-A966-7684-4D5E-6958775C82B7}"/>
          </ac:picMkLst>
        </pc:picChg>
        <pc:picChg chg="add mod ord">
          <ac:chgData name="Avinash Arun Chauhan" userId="S::avinash.chauhan@mahindrauniversity.edu.in::241b5f3e-36f4-4c61-9553-90e6a1c1b8a6" providerId="AD" clId="Web-{B10DF57D-2482-C3F9-8899-68367F6B180D}" dt="2024-03-26T10:45:28.118" v="16" actId="1076"/>
          <ac:picMkLst>
            <pc:docMk/>
            <pc:sldMk cId="1238393040" sldId="357"/>
            <ac:picMk id="11" creationId="{52CB9F9C-062B-50B2-6CEF-8F1B0D6FBD57}"/>
          </ac:picMkLst>
        </pc:picChg>
      </pc:sldChg>
      <pc:sldChg chg="addSp delSp modSp">
        <pc:chgData name="Avinash Arun Chauhan" userId="S::avinash.chauhan@mahindrauniversity.edu.in::241b5f3e-36f4-4c61-9553-90e6a1c1b8a6" providerId="AD" clId="Web-{B10DF57D-2482-C3F9-8899-68367F6B180D}" dt="2024-03-26T10:46:45.917" v="23" actId="1076"/>
        <pc:sldMkLst>
          <pc:docMk/>
          <pc:sldMk cId="1812747438" sldId="358"/>
        </pc:sldMkLst>
        <pc:spChg chg="add del mod">
          <ac:chgData name="Avinash Arun Chauhan" userId="S::avinash.chauhan@mahindrauniversity.edu.in::241b5f3e-36f4-4c61-9553-90e6a1c1b8a6" providerId="AD" clId="Web-{B10DF57D-2482-C3F9-8899-68367F6B180D}" dt="2024-03-26T10:46:04.369" v="18"/>
          <ac:spMkLst>
            <pc:docMk/>
            <pc:sldMk cId="1812747438" sldId="358"/>
            <ac:spMk id="6" creationId="{51A8B92D-CB8B-E767-4343-EDD4E3CCFB79}"/>
          </ac:spMkLst>
        </pc:spChg>
        <pc:picChg chg="del">
          <ac:chgData name="Avinash Arun Chauhan" userId="S::avinash.chauhan@mahindrauniversity.edu.in::241b5f3e-36f4-4c61-9553-90e6a1c1b8a6" providerId="AD" clId="Web-{B10DF57D-2482-C3F9-8899-68367F6B180D}" dt="2024-03-26T10:46:02.604" v="17"/>
          <ac:picMkLst>
            <pc:docMk/>
            <pc:sldMk cId="1812747438" sldId="358"/>
            <ac:picMk id="7" creationId="{F1AB825F-571D-47CD-B5AA-18DD0BD1B88B}"/>
          </ac:picMkLst>
        </pc:picChg>
        <pc:picChg chg="add mod ord">
          <ac:chgData name="Avinash Arun Chauhan" userId="S::avinash.chauhan@mahindrauniversity.edu.in::241b5f3e-36f4-4c61-9553-90e6a1c1b8a6" providerId="AD" clId="Web-{B10DF57D-2482-C3F9-8899-68367F6B180D}" dt="2024-03-26T10:46:45.917" v="23" actId="1076"/>
          <ac:picMkLst>
            <pc:docMk/>
            <pc:sldMk cId="1812747438" sldId="358"/>
            <ac:picMk id="8" creationId="{AECE96A3-84BD-0D30-D275-A8FB86260A9D}"/>
          </ac:picMkLst>
        </pc:picChg>
      </pc:sldChg>
      <pc:sldChg chg="addSp delSp modSp">
        <pc:chgData name="Avinash Arun Chauhan" userId="S::avinash.chauhan@mahindrauniversity.edu.in::241b5f3e-36f4-4c61-9553-90e6a1c1b8a6" providerId="AD" clId="Web-{B10DF57D-2482-C3F9-8899-68367F6B180D}" dt="2024-03-26T11:23:10.048" v="132" actId="14100"/>
        <pc:sldMkLst>
          <pc:docMk/>
          <pc:sldMk cId="2419503607" sldId="359"/>
        </pc:sldMkLst>
        <pc:spChg chg="mod">
          <ac:chgData name="Avinash Arun Chauhan" userId="S::avinash.chauhan@mahindrauniversity.edu.in::241b5f3e-36f4-4c61-9553-90e6a1c1b8a6" providerId="AD" clId="Web-{B10DF57D-2482-C3F9-8899-68367F6B180D}" dt="2024-03-26T11:23:04.173" v="131" actId="1076"/>
          <ac:spMkLst>
            <pc:docMk/>
            <pc:sldMk cId="2419503607" sldId="359"/>
            <ac:spMk id="2" creationId="{DFE2B4AB-9E46-4EEF-9F5D-174EA4440D80}"/>
          </ac:spMkLst>
        </pc:spChg>
        <pc:spChg chg="add del mod">
          <ac:chgData name="Avinash Arun Chauhan" userId="S::avinash.chauhan@mahindrauniversity.edu.in::241b5f3e-36f4-4c61-9553-90e6a1c1b8a6" providerId="AD" clId="Web-{B10DF57D-2482-C3F9-8899-68367F6B180D}" dt="2024-03-26T11:12:06.019" v="58"/>
          <ac:spMkLst>
            <pc:docMk/>
            <pc:sldMk cId="2419503607" sldId="359"/>
            <ac:spMk id="6" creationId="{C19BCCB7-30B0-742D-A49B-AE1DEAF21CD3}"/>
          </ac:spMkLst>
        </pc:spChg>
        <pc:picChg chg="del">
          <ac:chgData name="Avinash Arun Chauhan" userId="S::avinash.chauhan@mahindrauniversity.edu.in::241b5f3e-36f4-4c61-9553-90e6a1c1b8a6" providerId="AD" clId="Web-{B10DF57D-2482-C3F9-8899-68367F6B180D}" dt="2024-03-26T11:11:54.957" v="55"/>
          <ac:picMkLst>
            <pc:docMk/>
            <pc:sldMk cId="2419503607" sldId="359"/>
            <ac:picMk id="7" creationId="{D81FDB31-2A18-4AB5-B525-310A15FA3A3C}"/>
          </ac:picMkLst>
        </pc:picChg>
        <pc:picChg chg="add del mod ord">
          <ac:chgData name="Avinash Arun Chauhan" userId="S::avinash.chauhan@mahindrauniversity.edu.in::241b5f3e-36f4-4c61-9553-90e6a1c1b8a6" providerId="AD" clId="Web-{B10DF57D-2482-C3F9-8899-68367F6B180D}" dt="2024-03-26T11:12:03.176" v="57"/>
          <ac:picMkLst>
            <pc:docMk/>
            <pc:sldMk cId="2419503607" sldId="359"/>
            <ac:picMk id="8" creationId="{2627438E-F9BF-BBEB-F363-709C00C3D07E}"/>
          </ac:picMkLst>
        </pc:picChg>
        <pc:picChg chg="add mod ord">
          <ac:chgData name="Avinash Arun Chauhan" userId="S::avinash.chauhan@mahindrauniversity.edu.in::241b5f3e-36f4-4c61-9553-90e6a1c1b8a6" providerId="AD" clId="Web-{B10DF57D-2482-C3F9-8899-68367F6B180D}" dt="2024-03-26T11:23:10.048" v="132" actId="14100"/>
          <ac:picMkLst>
            <pc:docMk/>
            <pc:sldMk cId="2419503607" sldId="359"/>
            <ac:picMk id="9" creationId="{14054EA0-46BA-A5ED-91FF-90C085B597EE}"/>
          </ac:picMkLst>
        </pc:picChg>
      </pc:sldChg>
      <pc:sldChg chg="new del">
        <pc:chgData name="Avinash Arun Chauhan" userId="S::avinash.chauhan@mahindrauniversity.edu.in::241b5f3e-36f4-4c61-9553-90e6a1c1b8a6" providerId="AD" clId="Web-{B10DF57D-2482-C3F9-8899-68367F6B180D}" dt="2024-03-26T10:50:58.078" v="30"/>
        <pc:sldMkLst>
          <pc:docMk/>
          <pc:sldMk cId="3600236577" sldId="360"/>
        </pc:sldMkLst>
      </pc:sldChg>
      <pc:sldChg chg="addSp delSp modSp new">
        <pc:chgData name="Avinash Arun Chauhan" userId="S::avinash.chauhan@mahindrauniversity.edu.in::241b5f3e-36f4-4c61-9553-90e6a1c1b8a6" providerId="AD" clId="Web-{B10DF57D-2482-C3F9-8899-68367F6B180D}" dt="2024-03-26T10:53:37.191" v="42" actId="1076"/>
        <pc:sldMkLst>
          <pc:docMk/>
          <pc:sldMk cId="4024230692" sldId="360"/>
        </pc:sldMkLst>
        <pc:spChg chg="mod">
          <ac:chgData name="Avinash Arun Chauhan" userId="S::avinash.chauhan@mahindrauniversity.edu.in::241b5f3e-36f4-4c61-9553-90e6a1c1b8a6" providerId="AD" clId="Web-{B10DF57D-2482-C3F9-8899-68367F6B180D}" dt="2024-03-26T10:53:13.628" v="37" actId="20577"/>
          <ac:spMkLst>
            <pc:docMk/>
            <pc:sldMk cId="4024230692" sldId="360"/>
            <ac:spMk id="2" creationId="{47E29D53-0343-BDAE-C12D-39F3A0482E6B}"/>
          </ac:spMkLst>
        </pc:spChg>
        <pc:spChg chg="del">
          <ac:chgData name="Avinash Arun Chauhan" userId="S::avinash.chauhan@mahindrauniversity.edu.in::241b5f3e-36f4-4c61-9553-90e6a1c1b8a6" providerId="AD" clId="Web-{B10DF57D-2482-C3F9-8899-68367F6B180D}" dt="2024-03-26T10:53:15.659" v="38"/>
          <ac:spMkLst>
            <pc:docMk/>
            <pc:sldMk cId="4024230692" sldId="360"/>
            <ac:spMk id="3" creationId="{4CC0EE34-B35F-08E4-CB3E-D57303E0CC45}"/>
          </ac:spMkLst>
        </pc:spChg>
        <pc:picChg chg="add mod ord">
          <ac:chgData name="Avinash Arun Chauhan" userId="S::avinash.chauhan@mahindrauniversity.edu.in::241b5f3e-36f4-4c61-9553-90e6a1c1b8a6" providerId="AD" clId="Web-{B10DF57D-2482-C3F9-8899-68367F6B180D}" dt="2024-03-26T10:53:37.191" v="42" actId="1076"/>
          <ac:picMkLst>
            <pc:docMk/>
            <pc:sldMk cId="4024230692" sldId="360"/>
            <ac:picMk id="6" creationId="{1A2F75F6-3D16-143B-13F5-8A693E7C71B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69E7FD-6A3B-41AE-83D5-405423FC30CC}" type="datetimeFigureOut">
              <a:rPr lang="en-US" smtClean="0"/>
              <a:t>4/5/2024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2B70BD-D2C5-4ABE-AB08-D9701B12888A}" type="slidenum">
              <a:rPr lang="en-US" smtClean="0"/>
              <a:t>‹#›</a:t>
            </a:fld>
            <a:endParaRPr lang="en-US"/>
          </a:p>
        </p:txBody>
      </p:sp>
    </p:spTree>
    <p:extLst>
      <p:ext uri="{BB962C8B-B14F-4D97-AF65-F5344CB8AC3E}">
        <p14:creationId xmlns:p14="http://schemas.microsoft.com/office/powerpoint/2010/main" val="1263462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screenshots of results of docker run, logs, etc. commands</a:t>
            </a:r>
          </a:p>
        </p:txBody>
      </p:sp>
      <p:sp>
        <p:nvSpPr>
          <p:cNvPr id="4" name="Slide Number Placeholder 3"/>
          <p:cNvSpPr>
            <a:spLocks noGrp="1"/>
          </p:cNvSpPr>
          <p:nvPr>
            <p:ph type="sldNum" sz="quarter" idx="5"/>
          </p:nvPr>
        </p:nvSpPr>
        <p:spPr/>
        <p:txBody>
          <a:bodyPr/>
          <a:lstStyle/>
          <a:p>
            <a:fld id="{FE2B70BD-D2C5-4ABE-AB08-D9701B12888A}" type="slidenum">
              <a:rPr lang="en-US" smtClean="0"/>
              <a:t>2</a:t>
            </a:fld>
            <a:endParaRPr lang="en-US"/>
          </a:p>
        </p:txBody>
      </p:sp>
    </p:spTree>
    <p:extLst>
      <p:ext uri="{BB962C8B-B14F-4D97-AF65-F5344CB8AC3E}">
        <p14:creationId xmlns:p14="http://schemas.microsoft.com/office/powerpoint/2010/main" val="573218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2B70BD-D2C5-4ABE-AB08-D9701B12888A}" type="slidenum">
              <a:rPr lang="en-US" smtClean="0"/>
              <a:t>3</a:t>
            </a:fld>
            <a:endParaRPr lang="en-US"/>
          </a:p>
        </p:txBody>
      </p:sp>
    </p:spTree>
    <p:extLst>
      <p:ext uri="{BB962C8B-B14F-4D97-AF65-F5344CB8AC3E}">
        <p14:creationId xmlns:p14="http://schemas.microsoft.com/office/powerpoint/2010/main" val="2454187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Web hosting allows individuals and businesses to make their websites accessible worldwide through the Internet (WWW). A business or individual must have their own computer or server for web hosting, however, under Cloud Hosting, websites are hosted on multiple interconnected web servers. These server resources are provided by cloud based hosting companies – like AWS, for example.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Cloud services are application and infrastructure resources that exist on the Internet. Third-party providers contract with subscribers for these services, allowing customers to leverage powerful computing resources without having to purchase or maintain hardware and software.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Virtualization relies on software to simulate hardware functionality and create a virtual computer system. This enables IT organizations to run more than one virtual system – and multiple operating systems and applications – on a single server. The resulting benefits include economies of scale and greater efficiency.</a:t>
            </a:r>
            <a:endParaRPr lang="en-US" dirty="0"/>
          </a:p>
        </p:txBody>
      </p:sp>
      <p:sp>
        <p:nvSpPr>
          <p:cNvPr id="4" name="Slide Number Placeholder 3"/>
          <p:cNvSpPr>
            <a:spLocks noGrp="1"/>
          </p:cNvSpPr>
          <p:nvPr>
            <p:ph type="sldNum" sz="quarter" idx="5"/>
          </p:nvPr>
        </p:nvSpPr>
        <p:spPr/>
        <p:txBody>
          <a:bodyPr/>
          <a:lstStyle/>
          <a:p>
            <a:fld id="{FE2B70BD-D2C5-4ABE-AB08-D9701B12888A}" type="slidenum">
              <a:rPr lang="en-US" smtClean="0"/>
              <a:t>4</a:t>
            </a:fld>
            <a:endParaRPr lang="en-US"/>
          </a:p>
        </p:txBody>
      </p:sp>
    </p:spTree>
    <p:extLst>
      <p:ext uri="{BB962C8B-B14F-4D97-AF65-F5344CB8AC3E}">
        <p14:creationId xmlns:p14="http://schemas.microsoft.com/office/powerpoint/2010/main" val="2785196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2B70BD-D2C5-4ABE-AB08-D9701B12888A}" type="slidenum">
              <a:rPr lang="en-US" smtClean="0"/>
              <a:t>41</a:t>
            </a:fld>
            <a:endParaRPr lang="en-US"/>
          </a:p>
        </p:txBody>
      </p:sp>
    </p:spTree>
    <p:extLst>
      <p:ext uri="{BB962C8B-B14F-4D97-AF65-F5344CB8AC3E}">
        <p14:creationId xmlns:p14="http://schemas.microsoft.com/office/powerpoint/2010/main" val="1113998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BC765-AA15-45CA-8165-C6CB72A900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5E63D4-599C-4FCF-9BDF-38B533BA91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972B74-B180-4B0C-889E-4F1A82A90D99}"/>
              </a:ext>
            </a:extLst>
          </p:cNvPr>
          <p:cNvSpPr>
            <a:spLocks noGrp="1"/>
          </p:cNvSpPr>
          <p:nvPr>
            <p:ph type="dt" sz="half" idx="10"/>
          </p:nvPr>
        </p:nvSpPr>
        <p:spPr/>
        <p:txBody>
          <a:bodyPr/>
          <a:lstStyle/>
          <a:p>
            <a:fld id="{9727948D-9F8D-4CA6-99A4-B4F959E9D632}" type="datetime1">
              <a:rPr lang="en-US" smtClean="0"/>
              <a:t>4/5/2024</a:t>
            </a:fld>
            <a:endParaRPr lang="en-US"/>
          </a:p>
        </p:txBody>
      </p:sp>
      <p:sp>
        <p:nvSpPr>
          <p:cNvPr id="5" name="Footer Placeholder 4">
            <a:extLst>
              <a:ext uri="{FF2B5EF4-FFF2-40B4-BE49-F238E27FC236}">
                <a16:creationId xmlns:a16="http://schemas.microsoft.com/office/drawing/2014/main" id="{78709275-9ACC-4E53-BE3A-54367A0CF4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5463E-7180-416E-B757-289AC4F6A140}"/>
              </a:ext>
            </a:extLst>
          </p:cNvPr>
          <p:cNvSpPr>
            <a:spLocks noGrp="1"/>
          </p:cNvSpPr>
          <p:nvPr>
            <p:ph type="sldNum" sz="quarter" idx="12"/>
          </p:nvPr>
        </p:nvSpPr>
        <p:spPr/>
        <p:txBody>
          <a:bodyPr/>
          <a:lstStyle/>
          <a:p>
            <a:fld id="{5D2AFF7A-1B07-4AA2-A8D9-CFC9EA27E045}" type="slidenum">
              <a:rPr lang="en-US" smtClean="0"/>
              <a:t>‹#›</a:t>
            </a:fld>
            <a:endParaRPr lang="en-US"/>
          </a:p>
        </p:txBody>
      </p:sp>
    </p:spTree>
    <p:extLst>
      <p:ext uri="{BB962C8B-B14F-4D97-AF65-F5344CB8AC3E}">
        <p14:creationId xmlns:p14="http://schemas.microsoft.com/office/powerpoint/2010/main" val="2509055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00F8B-A19E-4564-A135-6C80DBEF84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ABD31E-3BF3-473B-B2FD-8C70CF45A42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E5DD58-B764-4241-B436-C7F23833F152}"/>
              </a:ext>
            </a:extLst>
          </p:cNvPr>
          <p:cNvSpPr>
            <a:spLocks noGrp="1"/>
          </p:cNvSpPr>
          <p:nvPr>
            <p:ph type="dt" sz="half" idx="10"/>
          </p:nvPr>
        </p:nvSpPr>
        <p:spPr/>
        <p:txBody>
          <a:bodyPr/>
          <a:lstStyle/>
          <a:p>
            <a:fld id="{08C81675-99A1-4681-B82F-7B04D272B80B}" type="datetime1">
              <a:rPr lang="en-US" smtClean="0"/>
              <a:t>4/5/2024</a:t>
            </a:fld>
            <a:endParaRPr lang="en-US"/>
          </a:p>
        </p:txBody>
      </p:sp>
      <p:sp>
        <p:nvSpPr>
          <p:cNvPr id="5" name="Footer Placeholder 4">
            <a:extLst>
              <a:ext uri="{FF2B5EF4-FFF2-40B4-BE49-F238E27FC236}">
                <a16:creationId xmlns:a16="http://schemas.microsoft.com/office/drawing/2014/main" id="{26B8B2BF-8F32-40A2-93AF-27B40BC98E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6ACABA-3411-436D-882B-B63274AA6F03}"/>
              </a:ext>
            </a:extLst>
          </p:cNvPr>
          <p:cNvSpPr>
            <a:spLocks noGrp="1"/>
          </p:cNvSpPr>
          <p:nvPr>
            <p:ph type="sldNum" sz="quarter" idx="12"/>
          </p:nvPr>
        </p:nvSpPr>
        <p:spPr/>
        <p:txBody>
          <a:bodyPr/>
          <a:lstStyle/>
          <a:p>
            <a:fld id="{5D2AFF7A-1B07-4AA2-A8D9-CFC9EA27E045}" type="slidenum">
              <a:rPr lang="en-US" smtClean="0"/>
              <a:t>‹#›</a:t>
            </a:fld>
            <a:endParaRPr lang="en-US"/>
          </a:p>
        </p:txBody>
      </p:sp>
    </p:spTree>
    <p:extLst>
      <p:ext uri="{BB962C8B-B14F-4D97-AF65-F5344CB8AC3E}">
        <p14:creationId xmlns:p14="http://schemas.microsoft.com/office/powerpoint/2010/main" val="1349037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A00891-C136-4019-BE4D-DDDFAFC391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BCECF8-D007-4A61-9501-0C446FEF3B0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65EEE3-F0BD-4ED1-B6B5-7269E43C80D2}"/>
              </a:ext>
            </a:extLst>
          </p:cNvPr>
          <p:cNvSpPr>
            <a:spLocks noGrp="1"/>
          </p:cNvSpPr>
          <p:nvPr>
            <p:ph type="dt" sz="half" idx="10"/>
          </p:nvPr>
        </p:nvSpPr>
        <p:spPr/>
        <p:txBody>
          <a:bodyPr/>
          <a:lstStyle/>
          <a:p>
            <a:fld id="{EB23F752-9992-484C-91A3-4B834BAFAC4F}" type="datetime1">
              <a:rPr lang="en-US" smtClean="0"/>
              <a:t>4/5/2024</a:t>
            </a:fld>
            <a:endParaRPr lang="en-US"/>
          </a:p>
        </p:txBody>
      </p:sp>
      <p:sp>
        <p:nvSpPr>
          <p:cNvPr id="5" name="Footer Placeholder 4">
            <a:extLst>
              <a:ext uri="{FF2B5EF4-FFF2-40B4-BE49-F238E27FC236}">
                <a16:creationId xmlns:a16="http://schemas.microsoft.com/office/drawing/2014/main" id="{5D9CC1E3-41B5-4F89-A6B9-D8910A02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913055-0C07-4477-8078-BAB55896FC03}"/>
              </a:ext>
            </a:extLst>
          </p:cNvPr>
          <p:cNvSpPr>
            <a:spLocks noGrp="1"/>
          </p:cNvSpPr>
          <p:nvPr>
            <p:ph type="sldNum" sz="quarter" idx="12"/>
          </p:nvPr>
        </p:nvSpPr>
        <p:spPr/>
        <p:txBody>
          <a:bodyPr/>
          <a:lstStyle/>
          <a:p>
            <a:fld id="{5D2AFF7A-1B07-4AA2-A8D9-CFC9EA27E045}" type="slidenum">
              <a:rPr lang="en-US" smtClean="0"/>
              <a:t>‹#›</a:t>
            </a:fld>
            <a:endParaRPr lang="en-US"/>
          </a:p>
        </p:txBody>
      </p:sp>
    </p:spTree>
    <p:extLst>
      <p:ext uri="{BB962C8B-B14F-4D97-AF65-F5344CB8AC3E}">
        <p14:creationId xmlns:p14="http://schemas.microsoft.com/office/powerpoint/2010/main" val="2490562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4AA6D-4184-4C77-9B14-713A125417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D742D0-4CB0-44A7-ACE4-97576F77DA2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2A5C17-3920-4E5C-977F-421B5FB5A5F4}"/>
              </a:ext>
            </a:extLst>
          </p:cNvPr>
          <p:cNvSpPr>
            <a:spLocks noGrp="1"/>
          </p:cNvSpPr>
          <p:nvPr>
            <p:ph type="dt" sz="half" idx="10"/>
          </p:nvPr>
        </p:nvSpPr>
        <p:spPr/>
        <p:txBody>
          <a:bodyPr/>
          <a:lstStyle/>
          <a:p>
            <a:fld id="{D91DF73E-62B4-4A9D-95F4-6574E6F78732}" type="datetime1">
              <a:rPr lang="en-US" smtClean="0"/>
              <a:t>4/5/2024</a:t>
            </a:fld>
            <a:endParaRPr lang="en-US"/>
          </a:p>
        </p:txBody>
      </p:sp>
      <p:sp>
        <p:nvSpPr>
          <p:cNvPr id="5" name="Footer Placeholder 4">
            <a:extLst>
              <a:ext uri="{FF2B5EF4-FFF2-40B4-BE49-F238E27FC236}">
                <a16:creationId xmlns:a16="http://schemas.microsoft.com/office/drawing/2014/main" id="{F9264CB5-19A7-4D60-9622-F97D892C31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CB9603-D1B2-42ED-A645-EB211FC2F2CD}"/>
              </a:ext>
            </a:extLst>
          </p:cNvPr>
          <p:cNvSpPr>
            <a:spLocks noGrp="1"/>
          </p:cNvSpPr>
          <p:nvPr>
            <p:ph type="sldNum" sz="quarter" idx="12"/>
          </p:nvPr>
        </p:nvSpPr>
        <p:spPr/>
        <p:txBody>
          <a:bodyPr/>
          <a:lstStyle/>
          <a:p>
            <a:fld id="{5D2AFF7A-1B07-4AA2-A8D9-CFC9EA27E045}" type="slidenum">
              <a:rPr lang="en-US" smtClean="0"/>
              <a:t>‹#›</a:t>
            </a:fld>
            <a:endParaRPr lang="en-US"/>
          </a:p>
        </p:txBody>
      </p:sp>
    </p:spTree>
    <p:extLst>
      <p:ext uri="{BB962C8B-B14F-4D97-AF65-F5344CB8AC3E}">
        <p14:creationId xmlns:p14="http://schemas.microsoft.com/office/powerpoint/2010/main" val="4160957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7BDB9-74D8-481B-9A2C-96D66A7A24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F3E6C2-3335-4173-BC87-6794242AE3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B5316DD-4466-42B8-94CF-631757DD17C8}"/>
              </a:ext>
            </a:extLst>
          </p:cNvPr>
          <p:cNvSpPr>
            <a:spLocks noGrp="1"/>
          </p:cNvSpPr>
          <p:nvPr>
            <p:ph type="dt" sz="half" idx="10"/>
          </p:nvPr>
        </p:nvSpPr>
        <p:spPr/>
        <p:txBody>
          <a:bodyPr/>
          <a:lstStyle/>
          <a:p>
            <a:fld id="{2C4FF4C1-E21B-4FD0-A3AC-7AAE5E1675D9}" type="datetime1">
              <a:rPr lang="en-US" smtClean="0"/>
              <a:t>4/5/2024</a:t>
            </a:fld>
            <a:endParaRPr lang="en-US"/>
          </a:p>
        </p:txBody>
      </p:sp>
      <p:sp>
        <p:nvSpPr>
          <p:cNvPr id="5" name="Footer Placeholder 4">
            <a:extLst>
              <a:ext uri="{FF2B5EF4-FFF2-40B4-BE49-F238E27FC236}">
                <a16:creationId xmlns:a16="http://schemas.microsoft.com/office/drawing/2014/main" id="{E0467C41-2A0A-441A-AAC8-7E7B31CDB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87F4B1-5440-4575-BEBD-153949170BE4}"/>
              </a:ext>
            </a:extLst>
          </p:cNvPr>
          <p:cNvSpPr>
            <a:spLocks noGrp="1"/>
          </p:cNvSpPr>
          <p:nvPr>
            <p:ph type="sldNum" sz="quarter" idx="12"/>
          </p:nvPr>
        </p:nvSpPr>
        <p:spPr/>
        <p:txBody>
          <a:bodyPr/>
          <a:lstStyle/>
          <a:p>
            <a:fld id="{5D2AFF7A-1B07-4AA2-A8D9-CFC9EA27E045}" type="slidenum">
              <a:rPr lang="en-US" smtClean="0"/>
              <a:t>‹#›</a:t>
            </a:fld>
            <a:endParaRPr lang="en-US"/>
          </a:p>
        </p:txBody>
      </p:sp>
    </p:spTree>
    <p:extLst>
      <p:ext uri="{BB962C8B-B14F-4D97-AF65-F5344CB8AC3E}">
        <p14:creationId xmlns:p14="http://schemas.microsoft.com/office/powerpoint/2010/main" val="1616313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0E320-F746-46F0-A966-3BE4F35DFB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6A81EC-688A-4BF0-946F-A6A7723901D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1E2A21-FD54-4DB3-88C3-C7F70753CC4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256DCB-CFA0-474D-9BC9-01A68C7CDFF7}"/>
              </a:ext>
            </a:extLst>
          </p:cNvPr>
          <p:cNvSpPr>
            <a:spLocks noGrp="1"/>
          </p:cNvSpPr>
          <p:nvPr>
            <p:ph type="dt" sz="half" idx="10"/>
          </p:nvPr>
        </p:nvSpPr>
        <p:spPr/>
        <p:txBody>
          <a:bodyPr/>
          <a:lstStyle/>
          <a:p>
            <a:fld id="{3D34E889-A9BA-447F-B6C3-2E8B4ACA1EB4}" type="datetime1">
              <a:rPr lang="en-US" smtClean="0"/>
              <a:t>4/5/2024</a:t>
            </a:fld>
            <a:endParaRPr lang="en-US"/>
          </a:p>
        </p:txBody>
      </p:sp>
      <p:sp>
        <p:nvSpPr>
          <p:cNvPr id="6" name="Footer Placeholder 5">
            <a:extLst>
              <a:ext uri="{FF2B5EF4-FFF2-40B4-BE49-F238E27FC236}">
                <a16:creationId xmlns:a16="http://schemas.microsoft.com/office/drawing/2014/main" id="{19DBC26D-8AFB-46A9-BF11-1BD018E6B6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55F6-4DF0-4707-9F74-A50BBF828295}"/>
              </a:ext>
            </a:extLst>
          </p:cNvPr>
          <p:cNvSpPr>
            <a:spLocks noGrp="1"/>
          </p:cNvSpPr>
          <p:nvPr>
            <p:ph type="sldNum" sz="quarter" idx="12"/>
          </p:nvPr>
        </p:nvSpPr>
        <p:spPr/>
        <p:txBody>
          <a:bodyPr/>
          <a:lstStyle/>
          <a:p>
            <a:fld id="{5D2AFF7A-1B07-4AA2-A8D9-CFC9EA27E045}" type="slidenum">
              <a:rPr lang="en-US" smtClean="0"/>
              <a:t>‹#›</a:t>
            </a:fld>
            <a:endParaRPr lang="en-US"/>
          </a:p>
        </p:txBody>
      </p:sp>
    </p:spTree>
    <p:extLst>
      <p:ext uri="{BB962C8B-B14F-4D97-AF65-F5344CB8AC3E}">
        <p14:creationId xmlns:p14="http://schemas.microsoft.com/office/powerpoint/2010/main" val="727873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4448F-7E70-45E2-83D6-B479085F73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5ED217-5A85-495C-809D-0563F318F6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2E81493-3C3B-417F-8BAE-D5560559E67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1EAE04-CA96-453E-9242-D2EC640447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EDC7848-7D57-40AF-90E5-E7C6724C431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53DE5B-8FFB-4012-8C26-4BD3177C0D3A}"/>
              </a:ext>
            </a:extLst>
          </p:cNvPr>
          <p:cNvSpPr>
            <a:spLocks noGrp="1"/>
          </p:cNvSpPr>
          <p:nvPr>
            <p:ph type="dt" sz="half" idx="10"/>
          </p:nvPr>
        </p:nvSpPr>
        <p:spPr/>
        <p:txBody>
          <a:bodyPr/>
          <a:lstStyle/>
          <a:p>
            <a:fld id="{7D0B5F58-6331-41F3-8A47-6391693032CA}" type="datetime1">
              <a:rPr lang="en-US" smtClean="0"/>
              <a:t>4/5/2024</a:t>
            </a:fld>
            <a:endParaRPr lang="en-US"/>
          </a:p>
        </p:txBody>
      </p:sp>
      <p:sp>
        <p:nvSpPr>
          <p:cNvPr id="8" name="Footer Placeholder 7">
            <a:extLst>
              <a:ext uri="{FF2B5EF4-FFF2-40B4-BE49-F238E27FC236}">
                <a16:creationId xmlns:a16="http://schemas.microsoft.com/office/drawing/2014/main" id="{5264AD19-E126-4F30-9B79-8B1307213C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BC8F41-D6E2-40A3-A484-FAE2713800DB}"/>
              </a:ext>
            </a:extLst>
          </p:cNvPr>
          <p:cNvSpPr>
            <a:spLocks noGrp="1"/>
          </p:cNvSpPr>
          <p:nvPr>
            <p:ph type="sldNum" sz="quarter" idx="12"/>
          </p:nvPr>
        </p:nvSpPr>
        <p:spPr/>
        <p:txBody>
          <a:bodyPr/>
          <a:lstStyle/>
          <a:p>
            <a:fld id="{5D2AFF7A-1B07-4AA2-A8D9-CFC9EA27E045}" type="slidenum">
              <a:rPr lang="en-US" smtClean="0"/>
              <a:t>‹#›</a:t>
            </a:fld>
            <a:endParaRPr lang="en-US"/>
          </a:p>
        </p:txBody>
      </p:sp>
    </p:spTree>
    <p:extLst>
      <p:ext uri="{BB962C8B-B14F-4D97-AF65-F5344CB8AC3E}">
        <p14:creationId xmlns:p14="http://schemas.microsoft.com/office/powerpoint/2010/main" val="2679074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69DED-3BD4-46A1-A913-A5F69C3AAC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10C398-DC39-4D66-AFB9-90B55DB610FD}"/>
              </a:ext>
            </a:extLst>
          </p:cNvPr>
          <p:cNvSpPr>
            <a:spLocks noGrp="1"/>
          </p:cNvSpPr>
          <p:nvPr>
            <p:ph type="dt" sz="half" idx="10"/>
          </p:nvPr>
        </p:nvSpPr>
        <p:spPr/>
        <p:txBody>
          <a:bodyPr/>
          <a:lstStyle/>
          <a:p>
            <a:fld id="{7BE005A0-D0CC-4817-9943-4E59078D3A6B}" type="datetime1">
              <a:rPr lang="en-US" smtClean="0"/>
              <a:t>4/5/2024</a:t>
            </a:fld>
            <a:endParaRPr lang="en-US"/>
          </a:p>
        </p:txBody>
      </p:sp>
      <p:sp>
        <p:nvSpPr>
          <p:cNvPr id="4" name="Footer Placeholder 3">
            <a:extLst>
              <a:ext uri="{FF2B5EF4-FFF2-40B4-BE49-F238E27FC236}">
                <a16:creationId xmlns:a16="http://schemas.microsoft.com/office/drawing/2014/main" id="{E3E178A0-3AF6-46A2-B524-E8ED372F4D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8C3405-5F0F-4C44-899E-1B952631CA3B}"/>
              </a:ext>
            </a:extLst>
          </p:cNvPr>
          <p:cNvSpPr>
            <a:spLocks noGrp="1"/>
          </p:cNvSpPr>
          <p:nvPr>
            <p:ph type="sldNum" sz="quarter" idx="12"/>
          </p:nvPr>
        </p:nvSpPr>
        <p:spPr/>
        <p:txBody>
          <a:bodyPr/>
          <a:lstStyle/>
          <a:p>
            <a:fld id="{5D2AFF7A-1B07-4AA2-A8D9-CFC9EA27E045}" type="slidenum">
              <a:rPr lang="en-US" smtClean="0"/>
              <a:t>‹#›</a:t>
            </a:fld>
            <a:endParaRPr lang="en-US"/>
          </a:p>
        </p:txBody>
      </p:sp>
    </p:spTree>
    <p:extLst>
      <p:ext uri="{BB962C8B-B14F-4D97-AF65-F5344CB8AC3E}">
        <p14:creationId xmlns:p14="http://schemas.microsoft.com/office/powerpoint/2010/main" val="2873717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F14C6B-A9A3-4F28-9B06-BCD1644938B3}"/>
              </a:ext>
            </a:extLst>
          </p:cNvPr>
          <p:cNvSpPr>
            <a:spLocks noGrp="1"/>
          </p:cNvSpPr>
          <p:nvPr>
            <p:ph type="dt" sz="half" idx="10"/>
          </p:nvPr>
        </p:nvSpPr>
        <p:spPr/>
        <p:txBody>
          <a:bodyPr/>
          <a:lstStyle/>
          <a:p>
            <a:fld id="{63586652-6D44-4551-8A97-F6409451546F}" type="datetime1">
              <a:rPr lang="en-US" smtClean="0"/>
              <a:t>4/5/2024</a:t>
            </a:fld>
            <a:endParaRPr lang="en-US"/>
          </a:p>
        </p:txBody>
      </p:sp>
      <p:sp>
        <p:nvSpPr>
          <p:cNvPr id="3" name="Footer Placeholder 2">
            <a:extLst>
              <a:ext uri="{FF2B5EF4-FFF2-40B4-BE49-F238E27FC236}">
                <a16:creationId xmlns:a16="http://schemas.microsoft.com/office/drawing/2014/main" id="{44C60B53-C4E3-4896-AC06-74322349FF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78B238-A154-44C6-A804-68DE36D21BD5}"/>
              </a:ext>
            </a:extLst>
          </p:cNvPr>
          <p:cNvSpPr>
            <a:spLocks noGrp="1"/>
          </p:cNvSpPr>
          <p:nvPr>
            <p:ph type="sldNum" sz="quarter" idx="12"/>
          </p:nvPr>
        </p:nvSpPr>
        <p:spPr/>
        <p:txBody>
          <a:bodyPr/>
          <a:lstStyle/>
          <a:p>
            <a:fld id="{5D2AFF7A-1B07-4AA2-A8D9-CFC9EA27E045}" type="slidenum">
              <a:rPr lang="en-US" smtClean="0"/>
              <a:t>‹#›</a:t>
            </a:fld>
            <a:endParaRPr lang="en-US"/>
          </a:p>
        </p:txBody>
      </p:sp>
    </p:spTree>
    <p:extLst>
      <p:ext uri="{BB962C8B-B14F-4D97-AF65-F5344CB8AC3E}">
        <p14:creationId xmlns:p14="http://schemas.microsoft.com/office/powerpoint/2010/main" val="22231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402B7-5BEE-4411-BDB4-095E22C340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94B940-49A2-4558-A767-672F6747EF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4603CE-7867-4EF6-92B9-169C99E528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B8B191B-CD91-42EC-A6D0-D86CAD351C16}"/>
              </a:ext>
            </a:extLst>
          </p:cNvPr>
          <p:cNvSpPr>
            <a:spLocks noGrp="1"/>
          </p:cNvSpPr>
          <p:nvPr>
            <p:ph type="dt" sz="half" idx="10"/>
          </p:nvPr>
        </p:nvSpPr>
        <p:spPr/>
        <p:txBody>
          <a:bodyPr/>
          <a:lstStyle/>
          <a:p>
            <a:fld id="{6A54C2E7-9DA6-4256-AC52-51F24D10947B}" type="datetime1">
              <a:rPr lang="en-US" smtClean="0"/>
              <a:t>4/5/2024</a:t>
            </a:fld>
            <a:endParaRPr lang="en-US"/>
          </a:p>
        </p:txBody>
      </p:sp>
      <p:sp>
        <p:nvSpPr>
          <p:cNvPr id="6" name="Footer Placeholder 5">
            <a:extLst>
              <a:ext uri="{FF2B5EF4-FFF2-40B4-BE49-F238E27FC236}">
                <a16:creationId xmlns:a16="http://schemas.microsoft.com/office/drawing/2014/main" id="{E409E5AA-7C9E-45FD-A9EC-829BCB3A9F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CE2C9E-A87A-49B8-BFB3-02BFB3738FB2}"/>
              </a:ext>
            </a:extLst>
          </p:cNvPr>
          <p:cNvSpPr>
            <a:spLocks noGrp="1"/>
          </p:cNvSpPr>
          <p:nvPr>
            <p:ph type="sldNum" sz="quarter" idx="12"/>
          </p:nvPr>
        </p:nvSpPr>
        <p:spPr/>
        <p:txBody>
          <a:bodyPr/>
          <a:lstStyle/>
          <a:p>
            <a:fld id="{5D2AFF7A-1B07-4AA2-A8D9-CFC9EA27E045}" type="slidenum">
              <a:rPr lang="en-US" smtClean="0"/>
              <a:t>‹#›</a:t>
            </a:fld>
            <a:endParaRPr lang="en-US"/>
          </a:p>
        </p:txBody>
      </p:sp>
    </p:spTree>
    <p:extLst>
      <p:ext uri="{BB962C8B-B14F-4D97-AF65-F5344CB8AC3E}">
        <p14:creationId xmlns:p14="http://schemas.microsoft.com/office/powerpoint/2010/main" val="3512479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7C879-4452-4E51-926F-2C2D0A8D5D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E94B54-C859-4157-835A-1A19E90E0E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B4E3D2-4C5E-4926-8DED-E95EA7D31A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1126BE4-55D0-44C8-945C-D1CEBE5CC628}"/>
              </a:ext>
            </a:extLst>
          </p:cNvPr>
          <p:cNvSpPr>
            <a:spLocks noGrp="1"/>
          </p:cNvSpPr>
          <p:nvPr>
            <p:ph type="dt" sz="half" idx="10"/>
          </p:nvPr>
        </p:nvSpPr>
        <p:spPr/>
        <p:txBody>
          <a:bodyPr/>
          <a:lstStyle/>
          <a:p>
            <a:fld id="{BEB541C7-092B-4874-879A-CD714F7A501E}" type="datetime1">
              <a:rPr lang="en-US" smtClean="0"/>
              <a:t>4/5/2024</a:t>
            </a:fld>
            <a:endParaRPr lang="en-US"/>
          </a:p>
        </p:txBody>
      </p:sp>
      <p:sp>
        <p:nvSpPr>
          <p:cNvPr id="6" name="Footer Placeholder 5">
            <a:extLst>
              <a:ext uri="{FF2B5EF4-FFF2-40B4-BE49-F238E27FC236}">
                <a16:creationId xmlns:a16="http://schemas.microsoft.com/office/drawing/2014/main" id="{A6CF48D4-CCF7-4089-974E-125EFF781B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A16F36-666B-4D4D-BE50-76AF5A8B8429}"/>
              </a:ext>
            </a:extLst>
          </p:cNvPr>
          <p:cNvSpPr>
            <a:spLocks noGrp="1"/>
          </p:cNvSpPr>
          <p:nvPr>
            <p:ph type="sldNum" sz="quarter" idx="12"/>
          </p:nvPr>
        </p:nvSpPr>
        <p:spPr/>
        <p:txBody>
          <a:bodyPr/>
          <a:lstStyle/>
          <a:p>
            <a:fld id="{5D2AFF7A-1B07-4AA2-A8D9-CFC9EA27E045}" type="slidenum">
              <a:rPr lang="en-US" smtClean="0"/>
              <a:t>‹#›</a:t>
            </a:fld>
            <a:endParaRPr lang="en-US"/>
          </a:p>
        </p:txBody>
      </p:sp>
    </p:spTree>
    <p:extLst>
      <p:ext uri="{BB962C8B-B14F-4D97-AF65-F5344CB8AC3E}">
        <p14:creationId xmlns:p14="http://schemas.microsoft.com/office/powerpoint/2010/main" val="2595660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E930F2-92C4-4E2B-A122-53F337A7B4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1A9446-EF0D-4F5F-9E98-36B4EAD355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3EAFE-E0EA-4329-9941-873CE133FB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D2C3D2-71B0-47A3-8D09-0C254A8C7754}" type="datetime1">
              <a:rPr lang="en-US" smtClean="0"/>
              <a:t>4/5/2024</a:t>
            </a:fld>
            <a:endParaRPr lang="en-US"/>
          </a:p>
        </p:txBody>
      </p:sp>
      <p:sp>
        <p:nvSpPr>
          <p:cNvPr id="5" name="Footer Placeholder 4">
            <a:extLst>
              <a:ext uri="{FF2B5EF4-FFF2-40B4-BE49-F238E27FC236}">
                <a16:creationId xmlns:a16="http://schemas.microsoft.com/office/drawing/2014/main" id="{0EB650C2-0437-490C-9317-9A3C04ADCF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5B8F2E-A439-4714-B6CA-75E3B25DF7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2AFF7A-1B07-4AA2-A8D9-CFC9EA27E045}" type="slidenum">
              <a:rPr lang="en-US" smtClean="0"/>
              <a:t>‹#›</a:t>
            </a:fld>
            <a:endParaRPr lang="en-US"/>
          </a:p>
        </p:txBody>
      </p:sp>
    </p:spTree>
    <p:extLst>
      <p:ext uri="{BB962C8B-B14F-4D97-AF65-F5344CB8AC3E}">
        <p14:creationId xmlns:p14="http://schemas.microsoft.com/office/powerpoint/2010/main" val="3052006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docker.com/desktop/install/ubuntu/" TargetMode="External"/><Relationship Id="rId2" Type="http://schemas.openxmlformats.org/officeDocument/2006/relationships/hyperlink" Target="https://docs.docker.com/desktop/install/linux-install/" TargetMode="External"/><Relationship Id="rId1" Type="http://schemas.openxmlformats.org/officeDocument/2006/relationships/slideLayout" Target="../slideLayouts/slideLayout2.xml"/><Relationship Id="rId5" Type="http://schemas.openxmlformats.org/officeDocument/2006/relationships/hyperlink" Target="https://docs.docker.com/desktop/install/mac-install/" TargetMode="External"/><Relationship Id="rId4" Type="http://schemas.openxmlformats.org/officeDocument/2006/relationships/hyperlink" Target="https://docs.docker.com/desktop/install/windows-instal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hub.docker.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hub.docker.com/"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mahindraecolecentrale-my.sharepoint.com/:f:/g/personal/avinash_chauhan_mahindrauniversity_edu_in/EuYRmApZCfxNqrU8nWEy7ooBv44tJKVnJDGOirkHgBzwCg?e=0efsxM"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hyperlink" Target="https://azure.microsoft.com/en-in/resources/cloud-computing-dictionary/kubernetes-vs-docker/" TargetMode="External"/><Relationship Id="rId3" Type="http://schemas.openxmlformats.org/officeDocument/2006/relationships/hyperlink" Target="https://docs.docker.com/get-started/overview/" TargetMode="External"/><Relationship Id="rId7" Type="http://schemas.openxmlformats.org/officeDocument/2006/relationships/hyperlink" Target="https://www.youtube.com/watch?v=1ERdeg8Sfv4" TargetMode="External"/><Relationship Id="rId2" Type="http://schemas.openxmlformats.org/officeDocument/2006/relationships/hyperlink" Target="https://www.vmware.com/in/solutions/virtualization.html" TargetMode="External"/><Relationship Id="rId1" Type="http://schemas.openxmlformats.org/officeDocument/2006/relationships/slideLayout" Target="../slideLayouts/slideLayout2.xml"/><Relationship Id="rId6" Type="http://schemas.openxmlformats.org/officeDocument/2006/relationships/hyperlink" Target="https://gitlab.com/nanuchi/docker-in-1-hour" TargetMode="External"/><Relationship Id="rId5" Type="http://schemas.openxmlformats.org/officeDocument/2006/relationships/hyperlink" Target="https://www.youtube.com/@TechWorldwithNana" TargetMode="External"/><Relationship Id="rId4" Type="http://schemas.openxmlformats.org/officeDocument/2006/relationships/hyperlink" Target="https://aws.amazon.com/docker/" TargetMode="External"/><Relationship Id="rId9" Type="http://schemas.openxmlformats.org/officeDocument/2006/relationships/hyperlink" Target="https://www.youtube.com/watch?v=a1M_thDTqmU"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docs.docker.com/get-started/overview/"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76BD6-6CA2-403C-ACCC-6EAA9C1536B2}"/>
              </a:ext>
            </a:extLst>
          </p:cNvPr>
          <p:cNvSpPr>
            <a:spLocks noGrp="1"/>
          </p:cNvSpPr>
          <p:nvPr>
            <p:ph type="ctrTitle"/>
          </p:nvPr>
        </p:nvSpPr>
        <p:spPr/>
        <p:txBody>
          <a:bodyPr>
            <a:normAutofit/>
          </a:bodyPr>
          <a:lstStyle/>
          <a:p>
            <a:r>
              <a:rPr lang="en-US" dirty="0"/>
              <a:t>Basics of Docker</a:t>
            </a:r>
            <a:br>
              <a:rPr lang="en-US" dirty="0"/>
            </a:br>
            <a:r>
              <a:rPr lang="en-US" dirty="0"/>
              <a:t>	</a:t>
            </a:r>
          </a:p>
        </p:txBody>
      </p:sp>
      <p:sp>
        <p:nvSpPr>
          <p:cNvPr id="3" name="Subtitle 2">
            <a:extLst>
              <a:ext uri="{FF2B5EF4-FFF2-40B4-BE49-F238E27FC236}">
                <a16:creationId xmlns:a16="http://schemas.microsoft.com/office/drawing/2014/main" id="{EA272519-5838-403C-80EA-F5CD5DC8AD19}"/>
              </a:ext>
            </a:extLst>
          </p:cNvPr>
          <p:cNvSpPr>
            <a:spLocks noGrp="1"/>
          </p:cNvSpPr>
          <p:nvPr>
            <p:ph type="subTitle" idx="1"/>
          </p:nvPr>
        </p:nvSpPr>
        <p:spPr/>
        <p:txBody>
          <a:bodyPr/>
          <a:lstStyle/>
          <a:p>
            <a:r>
              <a:rPr lang="en-US" dirty="0"/>
              <a:t>- Avinash</a:t>
            </a:r>
          </a:p>
        </p:txBody>
      </p:sp>
      <p:pic>
        <p:nvPicPr>
          <p:cNvPr id="1026" name="Picture 2">
            <a:extLst>
              <a:ext uri="{FF2B5EF4-FFF2-40B4-BE49-F238E27FC236}">
                <a16:creationId xmlns:a16="http://schemas.microsoft.com/office/drawing/2014/main" id="{2AC8CA4C-ABF9-4A6E-AD9B-5CDDCE4C08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5005387"/>
            <a:ext cx="3505200" cy="50482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4496E3CE-C056-4A31-A3AE-6D3041790C42}"/>
              </a:ext>
            </a:extLst>
          </p:cNvPr>
          <p:cNvSpPr>
            <a:spLocks noGrp="1"/>
          </p:cNvSpPr>
          <p:nvPr>
            <p:ph type="sldNum" sz="quarter" idx="12"/>
          </p:nvPr>
        </p:nvSpPr>
        <p:spPr/>
        <p:txBody>
          <a:bodyPr/>
          <a:lstStyle/>
          <a:p>
            <a:fld id="{5D2AFF7A-1B07-4AA2-A8D9-CFC9EA27E045}" type="slidenum">
              <a:rPr lang="en-US" smtClean="0"/>
              <a:t>1</a:t>
            </a:fld>
            <a:endParaRPr lang="en-US"/>
          </a:p>
        </p:txBody>
      </p:sp>
      <p:sp>
        <p:nvSpPr>
          <p:cNvPr id="5" name="Date Placeholder 4">
            <a:extLst>
              <a:ext uri="{FF2B5EF4-FFF2-40B4-BE49-F238E27FC236}">
                <a16:creationId xmlns:a16="http://schemas.microsoft.com/office/drawing/2014/main" id="{7140E31A-EEE8-4AF5-A80A-C6F144FBA474}"/>
              </a:ext>
            </a:extLst>
          </p:cNvPr>
          <p:cNvSpPr>
            <a:spLocks noGrp="1"/>
          </p:cNvSpPr>
          <p:nvPr>
            <p:ph type="dt" sz="half" idx="10"/>
          </p:nvPr>
        </p:nvSpPr>
        <p:spPr/>
        <p:txBody>
          <a:bodyPr/>
          <a:lstStyle/>
          <a:p>
            <a:fld id="{27E5CC23-AF6F-4491-98E4-6E895CD70152}" type="datetime1">
              <a:rPr lang="en-US" smtClean="0"/>
              <a:t>4/5/2024</a:t>
            </a:fld>
            <a:endParaRPr lang="en-US"/>
          </a:p>
        </p:txBody>
      </p:sp>
    </p:spTree>
    <p:extLst>
      <p:ext uri="{BB962C8B-B14F-4D97-AF65-F5344CB8AC3E}">
        <p14:creationId xmlns:p14="http://schemas.microsoft.com/office/powerpoint/2010/main" val="3395112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2059F-2B2D-4C04-B34C-521A7F0077F9}"/>
              </a:ext>
            </a:extLst>
          </p:cNvPr>
          <p:cNvSpPr>
            <a:spLocks noGrp="1"/>
          </p:cNvSpPr>
          <p:nvPr>
            <p:ph type="title"/>
          </p:nvPr>
        </p:nvSpPr>
        <p:spPr/>
        <p:txBody>
          <a:bodyPr/>
          <a:lstStyle/>
          <a:p>
            <a:r>
              <a:rPr lang="en-US" dirty="0"/>
              <a:t>Docker versus Virtual Machine</a:t>
            </a:r>
          </a:p>
        </p:txBody>
      </p:sp>
      <p:sp>
        <p:nvSpPr>
          <p:cNvPr id="3" name="Content Placeholder 2">
            <a:extLst>
              <a:ext uri="{FF2B5EF4-FFF2-40B4-BE49-F238E27FC236}">
                <a16:creationId xmlns:a16="http://schemas.microsoft.com/office/drawing/2014/main" id="{E151AE02-5084-472C-B610-DA126B8F79C3}"/>
              </a:ext>
            </a:extLst>
          </p:cNvPr>
          <p:cNvSpPr>
            <a:spLocks noGrp="1"/>
          </p:cNvSpPr>
          <p:nvPr>
            <p:ph idx="1"/>
          </p:nvPr>
        </p:nvSpPr>
        <p:spPr/>
        <p:txBody>
          <a:bodyPr/>
          <a:lstStyle/>
          <a:p>
            <a:r>
              <a:rPr lang="en-US" dirty="0"/>
              <a:t>But first, what are OS layers?</a:t>
            </a:r>
          </a:p>
          <a:p>
            <a:pPr marL="0" indent="0">
              <a:buNone/>
            </a:pPr>
            <a:endParaRPr lang="en-US" dirty="0"/>
          </a:p>
          <a:p>
            <a:r>
              <a:rPr lang="en-US" dirty="0"/>
              <a:t>Every OS primarily has two layers</a:t>
            </a:r>
          </a:p>
          <a:p>
            <a:pPr lvl="1"/>
            <a:r>
              <a:rPr lang="en-US" dirty="0"/>
              <a:t>Application layer</a:t>
            </a:r>
          </a:p>
          <a:p>
            <a:pPr lvl="1"/>
            <a:r>
              <a:rPr lang="en-US" dirty="0"/>
              <a:t>Kernel layer</a:t>
            </a:r>
          </a:p>
          <a:p>
            <a:r>
              <a:rPr lang="en-US" dirty="0"/>
              <a:t>Applications reside in application layer</a:t>
            </a:r>
          </a:p>
          <a:p>
            <a:r>
              <a:rPr lang="en-US" dirty="0"/>
              <a:t>Kernel is middleware</a:t>
            </a:r>
          </a:p>
        </p:txBody>
      </p:sp>
      <p:sp>
        <p:nvSpPr>
          <p:cNvPr id="4" name="Date Placeholder 3">
            <a:extLst>
              <a:ext uri="{FF2B5EF4-FFF2-40B4-BE49-F238E27FC236}">
                <a16:creationId xmlns:a16="http://schemas.microsoft.com/office/drawing/2014/main" id="{23CA6BD3-5240-4A4A-9F25-3C41D111B067}"/>
              </a:ext>
            </a:extLst>
          </p:cNvPr>
          <p:cNvSpPr>
            <a:spLocks noGrp="1"/>
          </p:cNvSpPr>
          <p:nvPr>
            <p:ph type="dt" sz="half" idx="10"/>
          </p:nvPr>
        </p:nvSpPr>
        <p:spPr/>
        <p:txBody>
          <a:bodyPr/>
          <a:lstStyle/>
          <a:p>
            <a:fld id="{D91DF73E-62B4-4A9D-95F4-6574E6F78732}" type="datetime1">
              <a:rPr lang="en-US" smtClean="0"/>
              <a:t>4/5/2024</a:t>
            </a:fld>
            <a:endParaRPr lang="en-US"/>
          </a:p>
        </p:txBody>
      </p:sp>
      <p:sp>
        <p:nvSpPr>
          <p:cNvPr id="5" name="Slide Number Placeholder 4">
            <a:extLst>
              <a:ext uri="{FF2B5EF4-FFF2-40B4-BE49-F238E27FC236}">
                <a16:creationId xmlns:a16="http://schemas.microsoft.com/office/drawing/2014/main" id="{F3AF6DA9-2C77-4652-BF7A-6058E49D8B67}"/>
              </a:ext>
            </a:extLst>
          </p:cNvPr>
          <p:cNvSpPr>
            <a:spLocks noGrp="1"/>
          </p:cNvSpPr>
          <p:nvPr>
            <p:ph type="sldNum" sz="quarter" idx="12"/>
          </p:nvPr>
        </p:nvSpPr>
        <p:spPr/>
        <p:txBody>
          <a:bodyPr/>
          <a:lstStyle/>
          <a:p>
            <a:fld id="{5D2AFF7A-1B07-4AA2-A8D9-CFC9EA27E045}" type="slidenum">
              <a:rPr lang="en-US" smtClean="0"/>
              <a:t>10</a:t>
            </a:fld>
            <a:endParaRPr lang="en-US"/>
          </a:p>
        </p:txBody>
      </p:sp>
      <p:pic>
        <p:nvPicPr>
          <p:cNvPr id="7" name="Picture 6">
            <a:extLst>
              <a:ext uri="{FF2B5EF4-FFF2-40B4-BE49-F238E27FC236}">
                <a16:creationId xmlns:a16="http://schemas.microsoft.com/office/drawing/2014/main" id="{22F3FA50-E6FD-4742-AEC4-D38F95047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1617" y="1825624"/>
            <a:ext cx="4292184" cy="4175125"/>
          </a:xfrm>
          <a:prstGeom prst="rect">
            <a:avLst/>
          </a:prstGeom>
        </p:spPr>
      </p:pic>
    </p:spTree>
    <p:extLst>
      <p:ext uri="{BB962C8B-B14F-4D97-AF65-F5344CB8AC3E}">
        <p14:creationId xmlns:p14="http://schemas.microsoft.com/office/powerpoint/2010/main" val="247253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D78C6-6B6A-4979-9166-784B6FB308FF}"/>
              </a:ext>
            </a:extLst>
          </p:cNvPr>
          <p:cNvSpPr>
            <a:spLocks noGrp="1"/>
          </p:cNvSpPr>
          <p:nvPr>
            <p:ph type="title"/>
          </p:nvPr>
        </p:nvSpPr>
        <p:spPr/>
        <p:txBody>
          <a:bodyPr/>
          <a:lstStyle/>
          <a:p>
            <a:r>
              <a:rPr lang="en-US" dirty="0"/>
              <a:t>Docker versus Virtual Machine</a:t>
            </a:r>
          </a:p>
        </p:txBody>
      </p:sp>
      <p:sp>
        <p:nvSpPr>
          <p:cNvPr id="3" name="Content Placeholder 2">
            <a:extLst>
              <a:ext uri="{FF2B5EF4-FFF2-40B4-BE49-F238E27FC236}">
                <a16:creationId xmlns:a16="http://schemas.microsoft.com/office/drawing/2014/main" id="{FE9F551D-4D58-4B77-873F-ED4D762CC7B4}"/>
              </a:ext>
            </a:extLst>
          </p:cNvPr>
          <p:cNvSpPr>
            <a:spLocks noGrp="1"/>
          </p:cNvSpPr>
          <p:nvPr>
            <p:ph idx="1"/>
          </p:nvPr>
        </p:nvSpPr>
        <p:spPr/>
        <p:txBody>
          <a:bodyPr>
            <a:normAutofit lnSpcReduction="10000"/>
          </a:bodyPr>
          <a:lstStyle/>
          <a:p>
            <a:r>
              <a:rPr lang="en-US" dirty="0"/>
              <a:t>Both are virtualization software but differ on what part of the OS they virtualize</a:t>
            </a:r>
          </a:p>
          <a:p>
            <a:r>
              <a:rPr lang="en-US" dirty="0"/>
              <a:t>Docker virtualizes the OS Application layer</a:t>
            </a:r>
          </a:p>
          <a:p>
            <a:r>
              <a:rPr lang="en-US" dirty="0"/>
              <a:t>The Docker container therefore consists of the OS Application layer and some other services and apps that run on top of the OS application layer</a:t>
            </a:r>
          </a:p>
          <a:p>
            <a:r>
              <a:rPr lang="en-US" b="1" dirty="0"/>
              <a:t>Uses the kernel of the host</a:t>
            </a:r>
            <a:r>
              <a:rPr lang="en-US" dirty="0"/>
              <a:t> that is running Docker</a:t>
            </a:r>
          </a:p>
          <a:p>
            <a:r>
              <a:rPr lang="en-US" dirty="0"/>
              <a:t>The Virtual Machine on the other hand virtualizes both the OS application layer and the kernel, in other words, it virtualizes the entire operating system</a:t>
            </a:r>
          </a:p>
        </p:txBody>
      </p:sp>
      <p:sp>
        <p:nvSpPr>
          <p:cNvPr id="4" name="Date Placeholder 3">
            <a:extLst>
              <a:ext uri="{FF2B5EF4-FFF2-40B4-BE49-F238E27FC236}">
                <a16:creationId xmlns:a16="http://schemas.microsoft.com/office/drawing/2014/main" id="{F7E2B2D5-2810-45EE-904C-5704161926BE}"/>
              </a:ext>
            </a:extLst>
          </p:cNvPr>
          <p:cNvSpPr>
            <a:spLocks noGrp="1"/>
          </p:cNvSpPr>
          <p:nvPr>
            <p:ph type="dt" sz="half" idx="10"/>
          </p:nvPr>
        </p:nvSpPr>
        <p:spPr/>
        <p:txBody>
          <a:bodyPr/>
          <a:lstStyle/>
          <a:p>
            <a:fld id="{D91DF73E-62B4-4A9D-95F4-6574E6F78732}" type="datetime1">
              <a:rPr lang="en-US" smtClean="0"/>
              <a:t>4/5/2024</a:t>
            </a:fld>
            <a:endParaRPr lang="en-US"/>
          </a:p>
        </p:txBody>
      </p:sp>
      <p:sp>
        <p:nvSpPr>
          <p:cNvPr id="5" name="Slide Number Placeholder 4">
            <a:extLst>
              <a:ext uri="{FF2B5EF4-FFF2-40B4-BE49-F238E27FC236}">
                <a16:creationId xmlns:a16="http://schemas.microsoft.com/office/drawing/2014/main" id="{0443B5AA-58A8-49AF-846A-8055988D0656}"/>
              </a:ext>
            </a:extLst>
          </p:cNvPr>
          <p:cNvSpPr>
            <a:spLocks noGrp="1"/>
          </p:cNvSpPr>
          <p:nvPr>
            <p:ph type="sldNum" sz="quarter" idx="12"/>
          </p:nvPr>
        </p:nvSpPr>
        <p:spPr/>
        <p:txBody>
          <a:bodyPr/>
          <a:lstStyle/>
          <a:p>
            <a:fld id="{5D2AFF7A-1B07-4AA2-A8D9-CFC9EA27E045}" type="slidenum">
              <a:rPr lang="en-US" smtClean="0"/>
              <a:t>11</a:t>
            </a:fld>
            <a:endParaRPr lang="en-US"/>
          </a:p>
        </p:txBody>
      </p:sp>
    </p:spTree>
    <p:extLst>
      <p:ext uri="{BB962C8B-B14F-4D97-AF65-F5344CB8AC3E}">
        <p14:creationId xmlns:p14="http://schemas.microsoft.com/office/powerpoint/2010/main" val="4115441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41292-36AA-4441-AB84-179A753A9E9D}"/>
              </a:ext>
            </a:extLst>
          </p:cNvPr>
          <p:cNvSpPr>
            <a:spLocks noGrp="1"/>
          </p:cNvSpPr>
          <p:nvPr>
            <p:ph type="title"/>
          </p:nvPr>
        </p:nvSpPr>
        <p:spPr/>
        <p:txBody>
          <a:bodyPr/>
          <a:lstStyle/>
          <a:p>
            <a:r>
              <a:rPr lang="en-US" dirty="0"/>
              <a:t>Docker versus Virtual Machine</a:t>
            </a:r>
          </a:p>
        </p:txBody>
      </p:sp>
      <p:sp>
        <p:nvSpPr>
          <p:cNvPr id="3" name="Content Placeholder 2">
            <a:extLst>
              <a:ext uri="{FF2B5EF4-FFF2-40B4-BE49-F238E27FC236}">
                <a16:creationId xmlns:a16="http://schemas.microsoft.com/office/drawing/2014/main" id="{182AF40A-BFE6-45A8-8692-DB6BB2D6C09E}"/>
              </a:ext>
            </a:extLst>
          </p:cNvPr>
          <p:cNvSpPr>
            <a:spLocks noGrp="1"/>
          </p:cNvSpPr>
          <p:nvPr>
            <p:ph idx="1"/>
          </p:nvPr>
        </p:nvSpPr>
        <p:spPr/>
        <p:txBody>
          <a:bodyPr>
            <a:normAutofit fontScale="92500" lnSpcReduction="10000"/>
          </a:bodyPr>
          <a:lstStyle/>
          <a:p>
            <a:r>
              <a:rPr lang="en-US" dirty="0"/>
              <a:t>Consequently, Docker images are much smaller than Virtual Machine images (since it only implements OS Application Layer) – couple of MB versus couple of GB</a:t>
            </a:r>
          </a:p>
          <a:p>
            <a:r>
              <a:rPr lang="en-US" dirty="0"/>
              <a:t>Speed – a few seconds to start up versus minutes to start up</a:t>
            </a:r>
          </a:p>
          <a:p>
            <a:r>
              <a:rPr lang="en-US" dirty="0"/>
              <a:t>Compatibility – Docker is only compatible with Linux distros whereas VM can run any virtual OS on any host OS (however Docker can run on any OS as long as the host OS has hypervisor enabled)</a:t>
            </a:r>
          </a:p>
          <a:p>
            <a:r>
              <a:rPr lang="en-US" dirty="0"/>
              <a:t>Also – note that most Docker containers are Linux based (Docker was originally built for Linux – host OS should be Linux)</a:t>
            </a:r>
          </a:p>
          <a:p>
            <a:r>
              <a:rPr lang="en-US" dirty="0"/>
              <a:t>Docker Desktop – allows running Linux containers on Windows or MacOS (using Hypervisor or WSL2)</a:t>
            </a:r>
          </a:p>
          <a:p>
            <a:endParaRPr lang="en-US" dirty="0"/>
          </a:p>
        </p:txBody>
      </p:sp>
      <p:sp>
        <p:nvSpPr>
          <p:cNvPr id="4" name="Date Placeholder 3">
            <a:extLst>
              <a:ext uri="{FF2B5EF4-FFF2-40B4-BE49-F238E27FC236}">
                <a16:creationId xmlns:a16="http://schemas.microsoft.com/office/drawing/2014/main" id="{652E72A0-5C7A-4F04-A5A7-0C95CC2C23B7}"/>
              </a:ext>
            </a:extLst>
          </p:cNvPr>
          <p:cNvSpPr>
            <a:spLocks noGrp="1"/>
          </p:cNvSpPr>
          <p:nvPr>
            <p:ph type="dt" sz="half" idx="10"/>
          </p:nvPr>
        </p:nvSpPr>
        <p:spPr/>
        <p:txBody>
          <a:bodyPr/>
          <a:lstStyle/>
          <a:p>
            <a:fld id="{D91DF73E-62B4-4A9D-95F4-6574E6F78732}" type="datetime1">
              <a:rPr lang="en-US" smtClean="0"/>
              <a:t>4/5/2024</a:t>
            </a:fld>
            <a:endParaRPr lang="en-US"/>
          </a:p>
        </p:txBody>
      </p:sp>
      <p:sp>
        <p:nvSpPr>
          <p:cNvPr id="5" name="Slide Number Placeholder 4">
            <a:extLst>
              <a:ext uri="{FF2B5EF4-FFF2-40B4-BE49-F238E27FC236}">
                <a16:creationId xmlns:a16="http://schemas.microsoft.com/office/drawing/2014/main" id="{68978165-C46E-4DFC-B514-402BE91CE306}"/>
              </a:ext>
            </a:extLst>
          </p:cNvPr>
          <p:cNvSpPr>
            <a:spLocks noGrp="1"/>
          </p:cNvSpPr>
          <p:nvPr>
            <p:ph type="sldNum" sz="quarter" idx="12"/>
          </p:nvPr>
        </p:nvSpPr>
        <p:spPr/>
        <p:txBody>
          <a:bodyPr/>
          <a:lstStyle/>
          <a:p>
            <a:fld id="{5D2AFF7A-1B07-4AA2-A8D9-CFC9EA27E045}" type="slidenum">
              <a:rPr lang="en-US" smtClean="0"/>
              <a:t>12</a:t>
            </a:fld>
            <a:endParaRPr lang="en-US"/>
          </a:p>
        </p:txBody>
      </p:sp>
    </p:spTree>
    <p:extLst>
      <p:ext uri="{BB962C8B-B14F-4D97-AF65-F5344CB8AC3E}">
        <p14:creationId xmlns:p14="http://schemas.microsoft.com/office/powerpoint/2010/main" val="2131498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26C5C-7AFA-4C88-9C21-9E58558646C5}"/>
              </a:ext>
            </a:extLst>
          </p:cNvPr>
          <p:cNvSpPr>
            <a:spLocks noGrp="1"/>
          </p:cNvSpPr>
          <p:nvPr>
            <p:ph type="title"/>
          </p:nvPr>
        </p:nvSpPr>
        <p:spPr/>
        <p:txBody>
          <a:bodyPr/>
          <a:lstStyle/>
          <a:p>
            <a:r>
              <a:rPr lang="en-US" dirty="0"/>
              <a:t>Install Docker</a:t>
            </a:r>
          </a:p>
        </p:txBody>
      </p:sp>
      <p:sp>
        <p:nvSpPr>
          <p:cNvPr id="3" name="Content Placeholder 2">
            <a:extLst>
              <a:ext uri="{FF2B5EF4-FFF2-40B4-BE49-F238E27FC236}">
                <a16:creationId xmlns:a16="http://schemas.microsoft.com/office/drawing/2014/main" id="{5B44F53B-AA96-48EF-AA4A-01038EF175AE}"/>
              </a:ext>
            </a:extLst>
          </p:cNvPr>
          <p:cNvSpPr>
            <a:spLocks noGrp="1"/>
          </p:cNvSpPr>
          <p:nvPr>
            <p:ph idx="1"/>
          </p:nvPr>
        </p:nvSpPr>
        <p:spPr/>
        <p:txBody>
          <a:bodyPr>
            <a:normAutofit fontScale="92500" lnSpcReduction="10000"/>
          </a:bodyPr>
          <a:lstStyle/>
          <a:p>
            <a:r>
              <a:rPr lang="en-US" dirty="0"/>
              <a:t>Go to the official Docker website</a:t>
            </a:r>
          </a:p>
          <a:p>
            <a:r>
              <a:rPr lang="en-US" dirty="0"/>
              <a:t>Follow installation steps</a:t>
            </a:r>
          </a:p>
          <a:p>
            <a:pPr lvl="1"/>
            <a:r>
              <a:rPr lang="en-US" dirty="0">
                <a:hlinkClick r:id="rId2"/>
              </a:rPr>
              <a:t>Linux</a:t>
            </a:r>
            <a:endParaRPr lang="en-US" dirty="0"/>
          </a:p>
          <a:p>
            <a:pPr lvl="2"/>
            <a:r>
              <a:rPr lang="en-US" dirty="0">
                <a:hlinkClick r:id="rId3"/>
              </a:rPr>
              <a:t>Ubuntu</a:t>
            </a:r>
            <a:endParaRPr lang="en-US" dirty="0">
              <a:hlinkClick r:id="rId4"/>
            </a:endParaRPr>
          </a:p>
          <a:p>
            <a:pPr lvl="1"/>
            <a:r>
              <a:rPr lang="en-US" dirty="0">
                <a:hlinkClick r:id="rId4"/>
              </a:rPr>
              <a:t>Windows</a:t>
            </a:r>
            <a:endParaRPr lang="en-US" dirty="0"/>
          </a:p>
          <a:p>
            <a:pPr lvl="1"/>
            <a:r>
              <a:rPr lang="en-US" dirty="0">
                <a:hlinkClick r:id="rId5"/>
              </a:rPr>
              <a:t>MacOS</a:t>
            </a:r>
            <a:endParaRPr lang="en-US" dirty="0"/>
          </a:p>
          <a:p>
            <a:r>
              <a:rPr lang="en-US" dirty="0"/>
              <a:t>Docker Desktop consists of</a:t>
            </a:r>
          </a:p>
          <a:p>
            <a:pPr lvl="1"/>
            <a:r>
              <a:rPr lang="en-US" dirty="0"/>
              <a:t>Docker Engine</a:t>
            </a:r>
          </a:p>
          <a:p>
            <a:pPr lvl="2"/>
            <a:r>
              <a:rPr lang="en-US" dirty="0"/>
              <a:t>A server running Docker daemon; manages images and containers</a:t>
            </a:r>
          </a:p>
          <a:p>
            <a:pPr lvl="1"/>
            <a:r>
              <a:rPr lang="en-US" dirty="0"/>
              <a:t>Docker CLI – Client</a:t>
            </a:r>
          </a:p>
          <a:p>
            <a:pPr lvl="2"/>
            <a:r>
              <a:rPr lang="en-US" dirty="0"/>
              <a:t>CLI to interact with Docker server; execute Docker commands to stop/start/ containers</a:t>
            </a:r>
          </a:p>
          <a:p>
            <a:pPr lvl="1"/>
            <a:r>
              <a:rPr lang="en-US" dirty="0"/>
              <a:t>GUI Client</a:t>
            </a:r>
          </a:p>
        </p:txBody>
      </p:sp>
      <p:sp>
        <p:nvSpPr>
          <p:cNvPr id="4" name="Date Placeholder 3">
            <a:extLst>
              <a:ext uri="{FF2B5EF4-FFF2-40B4-BE49-F238E27FC236}">
                <a16:creationId xmlns:a16="http://schemas.microsoft.com/office/drawing/2014/main" id="{A10764DE-930B-49C7-9517-E88D181BC1C0}"/>
              </a:ext>
            </a:extLst>
          </p:cNvPr>
          <p:cNvSpPr>
            <a:spLocks noGrp="1"/>
          </p:cNvSpPr>
          <p:nvPr>
            <p:ph type="dt" sz="half" idx="10"/>
          </p:nvPr>
        </p:nvSpPr>
        <p:spPr/>
        <p:txBody>
          <a:bodyPr/>
          <a:lstStyle/>
          <a:p>
            <a:fld id="{D91DF73E-62B4-4A9D-95F4-6574E6F78732}" type="datetime1">
              <a:rPr lang="en-US" smtClean="0"/>
              <a:t>4/5/2024</a:t>
            </a:fld>
            <a:endParaRPr lang="en-US"/>
          </a:p>
        </p:txBody>
      </p:sp>
      <p:sp>
        <p:nvSpPr>
          <p:cNvPr id="5" name="Slide Number Placeholder 4">
            <a:extLst>
              <a:ext uri="{FF2B5EF4-FFF2-40B4-BE49-F238E27FC236}">
                <a16:creationId xmlns:a16="http://schemas.microsoft.com/office/drawing/2014/main" id="{A7D53636-81A8-4384-A30B-393320EE781F}"/>
              </a:ext>
            </a:extLst>
          </p:cNvPr>
          <p:cNvSpPr>
            <a:spLocks noGrp="1"/>
          </p:cNvSpPr>
          <p:nvPr>
            <p:ph type="sldNum" sz="quarter" idx="12"/>
          </p:nvPr>
        </p:nvSpPr>
        <p:spPr/>
        <p:txBody>
          <a:bodyPr/>
          <a:lstStyle/>
          <a:p>
            <a:fld id="{5D2AFF7A-1B07-4AA2-A8D9-CFC9EA27E045}" type="slidenum">
              <a:rPr lang="en-US" smtClean="0"/>
              <a:t>13</a:t>
            </a:fld>
            <a:endParaRPr lang="en-US"/>
          </a:p>
        </p:txBody>
      </p:sp>
    </p:spTree>
    <p:extLst>
      <p:ext uri="{BB962C8B-B14F-4D97-AF65-F5344CB8AC3E}">
        <p14:creationId xmlns:p14="http://schemas.microsoft.com/office/powerpoint/2010/main" val="2113667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5A1BC-E946-491F-88BE-F86869FFE7E6}"/>
              </a:ext>
            </a:extLst>
          </p:cNvPr>
          <p:cNvSpPr>
            <a:spLocks noGrp="1"/>
          </p:cNvSpPr>
          <p:nvPr>
            <p:ph type="title"/>
          </p:nvPr>
        </p:nvSpPr>
        <p:spPr/>
        <p:txBody>
          <a:bodyPr/>
          <a:lstStyle/>
          <a:p>
            <a:r>
              <a:rPr lang="en-US" dirty="0"/>
              <a:t>Docker images and containers</a:t>
            </a:r>
          </a:p>
        </p:txBody>
      </p:sp>
      <p:sp>
        <p:nvSpPr>
          <p:cNvPr id="3" name="Content Placeholder 2">
            <a:extLst>
              <a:ext uri="{FF2B5EF4-FFF2-40B4-BE49-F238E27FC236}">
                <a16:creationId xmlns:a16="http://schemas.microsoft.com/office/drawing/2014/main" id="{CA0EBC28-4245-4591-AB78-A4CC3D411AD6}"/>
              </a:ext>
            </a:extLst>
          </p:cNvPr>
          <p:cNvSpPr>
            <a:spLocks noGrp="1"/>
          </p:cNvSpPr>
          <p:nvPr>
            <p:ph idx="1"/>
          </p:nvPr>
        </p:nvSpPr>
        <p:spPr/>
        <p:txBody>
          <a:bodyPr>
            <a:normAutofit fontScale="92500" lnSpcReduction="10000"/>
          </a:bodyPr>
          <a:lstStyle/>
          <a:p>
            <a:r>
              <a:rPr lang="en-US" dirty="0"/>
              <a:t>Docker images (To view images: </a:t>
            </a:r>
            <a:r>
              <a:rPr lang="en-US" i="1" dirty="0">
                <a:highlight>
                  <a:srgbClr val="C0C0C0"/>
                </a:highlight>
              </a:rPr>
              <a:t>$docker images</a:t>
            </a:r>
            <a:r>
              <a:rPr lang="en-US" dirty="0"/>
              <a:t>)</a:t>
            </a:r>
          </a:p>
          <a:p>
            <a:pPr lvl="1"/>
            <a:r>
              <a:rPr lang="en-US" dirty="0"/>
              <a:t>An executable application artifact</a:t>
            </a:r>
          </a:p>
          <a:p>
            <a:pPr lvl="1"/>
            <a:r>
              <a:rPr lang="en-US" dirty="0"/>
              <a:t>Includes app source code, and </a:t>
            </a:r>
            <a:r>
              <a:rPr lang="en-US" u="sng" dirty="0"/>
              <a:t>complete environment configuration</a:t>
            </a:r>
          </a:p>
          <a:p>
            <a:pPr lvl="1"/>
            <a:r>
              <a:rPr lang="en-US" u="sng" dirty="0"/>
              <a:t>OS application layer, and other dependent libraries/ services</a:t>
            </a:r>
          </a:p>
          <a:p>
            <a:pPr lvl="1"/>
            <a:r>
              <a:rPr lang="en-US" dirty="0"/>
              <a:t>Example: JS application + Java runtime + node.js + </a:t>
            </a:r>
            <a:r>
              <a:rPr lang="en-US" dirty="0" err="1"/>
              <a:t>npm</a:t>
            </a:r>
            <a:r>
              <a:rPr lang="en-US" dirty="0"/>
              <a:t> + initialization files</a:t>
            </a:r>
          </a:p>
          <a:p>
            <a:pPr lvl="1"/>
            <a:endParaRPr lang="en-US" dirty="0"/>
          </a:p>
          <a:p>
            <a:r>
              <a:rPr lang="en-US" dirty="0"/>
              <a:t>Docker containers (To view containers: </a:t>
            </a:r>
            <a:r>
              <a:rPr lang="en-US" i="1" dirty="0">
                <a:highlight>
                  <a:srgbClr val="C0C0C0"/>
                </a:highlight>
              </a:rPr>
              <a:t>$docker </a:t>
            </a:r>
            <a:r>
              <a:rPr lang="en-US" i="1" dirty="0" err="1">
                <a:highlight>
                  <a:srgbClr val="C0C0C0"/>
                </a:highlight>
              </a:rPr>
              <a:t>ps</a:t>
            </a:r>
            <a:r>
              <a:rPr lang="en-US" dirty="0"/>
              <a:t>)</a:t>
            </a:r>
          </a:p>
          <a:p>
            <a:pPr lvl="1"/>
            <a:r>
              <a:rPr lang="en-US" dirty="0"/>
              <a:t>A running instance of a Docker image</a:t>
            </a:r>
          </a:p>
          <a:p>
            <a:pPr lvl="1"/>
            <a:r>
              <a:rPr lang="en-US" dirty="0"/>
              <a:t>Starts an application</a:t>
            </a:r>
          </a:p>
          <a:p>
            <a:pPr lvl="1"/>
            <a:endParaRPr lang="en-US" dirty="0"/>
          </a:p>
          <a:p>
            <a:r>
              <a:rPr lang="en-US" dirty="0"/>
              <a:t>Can run multiple containers from same image (e.g. when you need to run multiple instances of same application for increased performance)</a:t>
            </a:r>
          </a:p>
          <a:p>
            <a:pPr lvl="1"/>
            <a:endParaRPr lang="en-US" dirty="0"/>
          </a:p>
        </p:txBody>
      </p:sp>
      <p:sp>
        <p:nvSpPr>
          <p:cNvPr id="4" name="Date Placeholder 3">
            <a:extLst>
              <a:ext uri="{FF2B5EF4-FFF2-40B4-BE49-F238E27FC236}">
                <a16:creationId xmlns:a16="http://schemas.microsoft.com/office/drawing/2014/main" id="{DEC86A3B-2BB6-4A1A-BACF-717C405EBC76}"/>
              </a:ext>
            </a:extLst>
          </p:cNvPr>
          <p:cNvSpPr>
            <a:spLocks noGrp="1"/>
          </p:cNvSpPr>
          <p:nvPr>
            <p:ph type="dt" sz="half" idx="10"/>
          </p:nvPr>
        </p:nvSpPr>
        <p:spPr/>
        <p:txBody>
          <a:bodyPr/>
          <a:lstStyle/>
          <a:p>
            <a:fld id="{D91DF73E-62B4-4A9D-95F4-6574E6F78732}" type="datetime1">
              <a:rPr lang="en-US" smtClean="0"/>
              <a:t>4/5/2024</a:t>
            </a:fld>
            <a:endParaRPr lang="en-US"/>
          </a:p>
        </p:txBody>
      </p:sp>
      <p:sp>
        <p:nvSpPr>
          <p:cNvPr id="5" name="Slide Number Placeholder 4">
            <a:extLst>
              <a:ext uri="{FF2B5EF4-FFF2-40B4-BE49-F238E27FC236}">
                <a16:creationId xmlns:a16="http://schemas.microsoft.com/office/drawing/2014/main" id="{071A0BD7-91A8-4A1B-AF9C-DFA23FC764E3}"/>
              </a:ext>
            </a:extLst>
          </p:cNvPr>
          <p:cNvSpPr>
            <a:spLocks noGrp="1"/>
          </p:cNvSpPr>
          <p:nvPr>
            <p:ph type="sldNum" sz="quarter" idx="12"/>
          </p:nvPr>
        </p:nvSpPr>
        <p:spPr/>
        <p:txBody>
          <a:bodyPr/>
          <a:lstStyle/>
          <a:p>
            <a:fld id="{5D2AFF7A-1B07-4AA2-A8D9-CFC9EA27E045}" type="slidenum">
              <a:rPr lang="en-US" smtClean="0"/>
              <a:t>14</a:t>
            </a:fld>
            <a:endParaRPr lang="en-US"/>
          </a:p>
        </p:txBody>
      </p:sp>
    </p:spTree>
    <p:extLst>
      <p:ext uri="{BB962C8B-B14F-4D97-AF65-F5344CB8AC3E}">
        <p14:creationId xmlns:p14="http://schemas.microsoft.com/office/powerpoint/2010/main" val="1338953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05A30-0AB2-4B39-986E-22C98040B29E}"/>
              </a:ext>
            </a:extLst>
          </p:cNvPr>
          <p:cNvSpPr>
            <a:spLocks noGrp="1"/>
          </p:cNvSpPr>
          <p:nvPr>
            <p:ph type="title"/>
          </p:nvPr>
        </p:nvSpPr>
        <p:spPr/>
        <p:txBody>
          <a:bodyPr/>
          <a:lstStyle/>
          <a:p>
            <a:r>
              <a:rPr lang="en-US" dirty="0"/>
              <a:t>Docker images</a:t>
            </a:r>
          </a:p>
        </p:txBody>
      </p:sp>
      <p:sp>
        <p:nvSpPr>
          <p:cNvPr id="4" name="Date Placeholder 3">
            <a:extLst>
              <a:ext uri="{FF2B5EF4-FFF2-40B4-BE49-F238E27FC236}">
                <a16:creationId xmlns:a16="http://schemas.microsoft.com/office/drawing/2014/main" id="{90AA0E72-077E-472B-BDF1-5EE3B5C34559}"/>
              </a:ext>
            </a:extLst>
          </p:cNvPr>
          <p:cNvSpPr>
            <a:spLocks noGrp="1"/>
          </p:cNvSpPr>
          <p:nvPr>
            <p:ph type="dt" sz="half" idx="10"/>
          </p:nvPr>
        </p:nvSpPr>
        <p:spPr/>
        <p:txBody>
          <a:bodyPr/>
          <a:lstStyle/>
          <a:p>
            <a:fld id="{D91DF73E-62B4-4A9D-95F4-6574E6F78732}" type="datetime1">
              <a:rPr lang="en-US" smtClean="0"/>
              <a:t>4/5/2024</a:t>
            </a:fld>
            <a:endParaRPr lang="en-US"/>
          </a:p>
        </p:txBody>
      </p:sp>
      <p:sp>
        <p:nvSpPr>
          <p:cNvPr id="5" name="Slide Number Placeholder 4">
            <a:extLst>
              <a:ext uri="{FF2B5EF4-FFF2-40B4-BE49-F238E27FC236}">
                <a16:creationId xmlns:a16="http://schemas.microsoft.com/office/drawing/2014/main" id="{E005FEE8-48FD-4AD7-96EC-DBA9A9A8D1DC}"/>
              </a:ext>
            </a:extLst>
          </p:cNvPr>
          <p:cNvSpPr>
            <a:spLocks noGrp="1"/>
          </p:cNvSpPr>
          <p:nvPr>
            <p:ph type="sldNum" sz="quarter" idx="12"/>
          </p:nvPr>
        </p:nvSpPr>
        <p:spPr/>
        <p:txBody>
          <a:bodyPr/>
          <a:lstStyle/>
          <a:p>
            <a:fld id="{5D2AFF7A-1B07-4AA2-A8D9-CFC9EA27E045}" type="slidenum">
              <a:rPr lang="en-US" smtClean="0"/>
              <a:t>15</a:t>
            </a:fld>
            <a:endParaRPr lang="en-US"/>
          </a:p>
        </p:txBody>
      </p:sp>
      <p:pic>
        <p:nvPicPr>
          <p:cNvPr id="8" name="Content Placeholder 7" descr="A screenshot of a computer&#10;&#10;Description automatically generated">
            <a:extLst>
              <a:ext uri="{FF2B5EF4-FFF2-40B4-BE49-F238E27FC236}">
                <a16:creationId xmlns:a16="http://schemas.microsoft.com/office/drawing/2014/main" id="{B3A57E92-E2B0-C9C7-74D0-055595FCFEBD}"/>
              </a:ext>
            </a:extLst>
          </p:cNvPr>
          <p:cNvPicPr>
            <a:picLocks noGrp="1" noChangeAspect="1"/>
          </p:cNvPicPr>
          <p:nvPr>
            <p:ph idx="1"/>
          </p:nvPr>
        </p:nvPicPr>
        <p:blipFill>
          <a:blip r:embed="rId2"/>
          <a:stretch>
            <a:fillRect/>
          </a:stretch>
        </p:blipFill>
        <p:spPr>
          <a:xfrm>
            <a:off x="2214502" y="1317625"/>
            <a:ext cx="7750295" cy="5240338"/>
          </a:xfrm>
        </p:spPr>
      </p:pic>
    </p:spTree>
    <p:extLst>
      <p:ext uri="{BB962C8B-B14F-4D97-AF65-F5344CB8AC3E}">
        <p14:creationId xmlns:p14="http://schemas.microsoft.com/office/powerpoint/2010/main" val="700302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BDA48-52AE-4AF9-9B0D-0BE4A4158C0B}"/>
              </a:ext>
            </a:extLst>
          </p:cNvPr>
          <p:cNvSpPr>
            <a:spLocks noGrp="1"/>
          </p:cNvSpPr>
          <p:nvPr>
            <p:ph type="title"/>
          </p:nvPr>
        </p:nvSpPr>
        <p:spPr/>
        <p:txBody>
          <a:bodyPr/>
          <a:lstStyle/>
          <a:p>
            <a:r>
              <a:rPr lang="en-US" dirty="0"/>
              <a:t>Docker containers</a:t>
            </a:r>
          </a:p>
        </p:txBody>
      </p:sp>
      <p:sp>
        <p:nvSpPr>
          <p:cNvPr id="4" name="Date Placeholder 3">
            <a:extLst>
              <a:ext uri="{FF2B5EF4-FFF2-40B4-BE49-F238E27FC236}">
                <a16:creationId xmlns:a16="http://schemas.microsoft.com/office/drawing/2014/main" id="{ED4E921B-B02B-43D0-9F10-55E83B52DF4F}"/>
              </a:ext>
            </a:extLst>
          </p:cNvPr>
          <p:cNvSpPr>
            <a:spLocks noGrp="1"/>
          </p:cNvSpPr>
          <p:nvPr>
            <p:ph type="dt" sz="half" idx="10"/>
          </p:nvPr>
        </p:nvSpPr>
        <p:spPr/>
        <p:txBody>
          <a:bodyPr/>
          <a:lstStyle/>
          <a:p>
            <a:fld id="{D91DF73E-62B4-4A9D-95F4-6574E6F78732}" type="datetime1">
              <a:rPr lang="en-US" smtClean="0"/>
              <a:t>4/5/2024</a:t>
            </a:fld>
            <a:endParaRPr lang="en-US"/>
          </a:p>
        </p:txBody>
      </p:sp>
      <p:sp>
        <p:nvSpPr>
          <p:cNvPr id="5" name="Slide Number Placeholder 4">
            <a:extLst>
              <a:ext uri="{FF2B5EF4-FFF2-40B4-BE49-F238E27FC236}">
                <a16:creationId xmlns:a16="http://schemas.microsoft.com/office/drawing/2014/main" id="{08BE5986-AD09-40A3-9AA7-3F816EC580C5}"/>
              </a:ext>
            </a:extLst>
          </p:cNvPr>
          <p:cNvSpPr>
            <a:spLocks noGrp="1"/>
          </p:cNvSpPr>
          <p:nvPr>
            <p:ph type="sldNum" sz="quarter" idx="12"/>
          </p:nvPr>
        </p:nvSpPr>
        <p:spPr/>
        <p:txBody>
          <a:bodyPr/>
          <a:lstStyle/>
          <a:p>
            <a:fld id="{5D2AFF7A-1B07-4AA2-A8D9-CFC9EA27E045}" type="slidenum">
              <a:rPr lang="en-US" smtClean="0"/>
              <a:t>16</a:t>
            </a:fld>
            <a:endParaRPr lang="en-US"/>
          </a:p>
        </p:txBody>
      </p:sp>
      <p:pic>
        <p:nvPicPr>
          <p:cNvPr id="8" name="Content Placeholder 7" descr="A screenshot of a computer&#10;&#10;Description automatically generated">
            <a:extLst>
              <a:ext uri="{FF2B5EF4-FFF2-40B4-BE49-F238E27FC236}">
                <a16:creationId xmlns:a16="http://schemas.microsoft.com/office/drawing/2014/main" id="{EBA28545-1411-B578-E524-4795E84FE600}"/>
              </a:ext>
            </a:extLst>
          </p:cNvPr>
          <p:cNvPicPr>
            <a:picLocks noGrp="1" noChangeAspect="1"/>
          </p:cNvPicPr>
          <p:nvPr>
            <p:ph idx="1"/>
          </p:nvPr>
        </p:nvPicPr>
        <p:blipFill>
          <a:blip r:embed="rId2"/>
          <a:stretch>
            <a:fillRect/>
          </a:stretch>
        </p:blipFill>
        <p:spPr>
          <a:xfrm>
            <a:off x="-63500" y="1844944"/>
            <a:ext cx="12319000" cy="4312700"/>
          </a:xfrm>
        </p:spPr>
      </p:pic>
    </p:spTree>
    <p:extLst>
      <p:ext uri="{BB962C8B-B14F-4D97-AF65-F5344CB8AC3E}">
        <p14:creationId xmlns:p14="http://schemas.microsoft.com/office/powerpoint/2010/main" val="348418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7A44-CD7D-4AEC-B238-E61DB993F114}"/>
              </a:ext>
            </a:extLst>
          </p:cNvPr>
          <p:cNvSpPr>
            <a:spLocks noGrp="1"/>
          </p:cNvSpPr>
          <p:nvPr>
            <p:ph type="title"/>
          </p:nvPr>
        </p:nvSpPr>
        <p:spPr/>
        <p:txBody>
          <a:bodyPr/>
          <a:lstStyle/>
          <a:p>
            <a:r>
              <a:rPr lang="en-US" dirty="0"/>
              <a:t>Docker Registry</a:t>
            </a:r>
          </a:p>
        </p:txBody>
      </p:sp>
      <p:sp>
        <p:nvSpPr>
          <p:cNvPr id="3" name="Content Placeholder 2">
            <a:extLst>
              <a:ext uri="{FF2B5EF4-FFF2-40B4-BE49-F238E27FC236}">
                <a16:creationId xmlns:a16="http://schemas.microsoft.com/office/drawing/2014/main" id="{ED7BDAD2-9C5D-438F-91F0-79E28FA0D0FE}"/>
              </a:ext>
            </a:extLst>
          </p:cNvPr>
          <p:cNvSpPr>
            <a:spLocks noGrp="1"/>
          </p:cNvSpPr>
          <p:nvPr>
            <p:ph idx="1"/>
          </p:nvPr>
        </p:nvSpPr>
        <p:spPr/>
        <p:txBody>
          <a:bodyPr>
            <a:normAutofit/>
          </a:bodyPr>
          <a:lstStyle/>
          <a:p>
            <a:r>
              <a:rPr lang="en-US" dirty="0"/>
              <a:t>How do we get Docker images?</a:t>
            </a:r>
          </a:p>
          <a:p>
            <a:r>
              <a:rPr lang="en-US" dirty="0"/>
              <a:t>Docker Registry</a:t>
            </a:r>
          </a:p>
          <a:p>
            <a:pPr lvl="1"/>
            <a:r>
              <a:rPr lang="en-US" dirty="0"/>
              <a:t>A storage and distribution system for Docker images</a:t>
            </a:r>
          </a:p>
          <a:p>
            <a:pPr lvl="1"/>
            <a:r>
              <a:rPr lang="en-US" dirty="0"/>
              <a:t>Official images available from applications like </a:t>
            </a:r>
            <a:r>
              <a:rPr lang="en-US" i="1" dirty="0"/>
              <a:t>Nginx, Postgres, etc.</a:t>
            </a:r>
          </a:p>
          <a:p>
            <a:pPr lvl="1"/>
            <a:r>
              <a:rPr lang="en-US" dirty="0"/>
              <a:t>Official images made by Software authors or Docker community</a:t>
            </a:r>
          </a:p>
          <a:p>
            <a:pPr lvl="1"/>
            <a:r>
              <a:rPr lang="en-US" dirty="0"/>
              <a:t>Docker hosts one of the biggest Docker registries, called </a:t>
            </a:r>
            <a:r>
              <a:rPr lang="en-US" i="1" dirty="0"/>
              <a:t>Docker Hub</a:t>
            </a:r>
            <a:endParaRPr lang="en-US" dirty="0"/>
          </a:p>
          <a:p>
            <a:pPr lvl="1"/>
            <a:r>
              <a:rPr lang="en-US" dirty="0">
                <a:hlinkClick r:id="rId2"/>
              </a:rPr>
              <a:t>Docker Hub</a:t>
            </a:r>
            <a:endParaRPr lang="en-US" dirty="0"/>
          </a:p>
          <a:p>
            <a:pPr lvl="2"/>
            <a:r>
              <a:rPr lang="en-US" dirty="0"/>
              <a:t>Don’t have to register or sign up to find official images</a:t>
            </a:r>
          </a:p>
          <a:p>
            <a:pPr lvl="2"/>
            <a:r>
              <a:rPr lang="en-US" dirty="0"/>
              <a:t>A dedicated team responsible for reviewing and publishing all content</a:t>
            </a:r>
          </a:p>
          <a:p>
            <a:pPr lvl="2"/>
            <a:r>
              <a:rPr lang="en-US" dirty="0"/>
              <a:t>Image versioning = each version is called a tag</a:t>
            </a:r>
          </a:p>
          <a:p>
            <a:pPr lvl="2"/>
            <a:r>
              <a:rPr lang="en-US" dirty="0"/>
              <a:t>‘latest’ tag generally refers to the newest release (default downloaded tag)</a:t>
            </a:r>
          </a:p>
        </p:txBody>
      </p:sp>
      <p:sp>
        <p:nvSpPr>
          <p:cNvPr id="4" name="Date Placeholder 3">
            <a:extLst>
              <a:ext uri="{FF2B5EF4-FFF2-40B4-BE49-F238E27FC236}">
                <a16:creationId xmlns:a16="http://schemas.microsoft.com/office/drawing/2014/main" id="{C5D680CA-A02A-4081-BFA5-285F006BD6A1}"/>
              </a:ext>
            </a:extLst>
          </p:cNvPr>
          <p:cNvSpPr>
            <a:spLocks noGrp="1"/>
          </p:cNvSpPr>
          <p:nvPr>
            <p:ph type="dt" sz="half" idx="10"/>
          </p:nvPr>
        </p:nvSpPr>
        <p:spPr/>
        <p:txBody>
          <a:bodyPr/>
          <a:lstStyle/>
          <a:p>
            <a:fld id="{D91DF73E-62B4-4A9D-95F4-6574E6F78732}" type="datetime1">
              <a:rPr lang="en-US" smtClean="0"/>
              <a:t>4/5/2024</a:t>
            </a:fld>
            <a:endParaRPr lang="en-US"/>
          </a:p>
        </p:txBody>
      </p:sp>
      <p:sp>
        <p:nvSpPr>
          <p:cNvPr id="5" name="Slide Number Placeholder 4">
            <a:extLst>
              <a:ext uri="{FF2B5EF4-FFF2-40B4-BE49-F238E27FC236}">
                <a16:creationId xmlns:a16="http://schemas.microsoft.com/office/drawing/2014/main" id="{7051D472-3A11-46CB-8E7B-E8024D3A9F88}"/>
              </a:ext>
            </a:extLst>
          </p:cNvPr>
          <p:cNvSpPr>
            <a:spLocks noGrp="1"/>
          </p:cNvSpPr>
          <p:nvPr>
            <p:ph type="sldNum" sz="quarter" idx="12"/>
          </p:nvPr>
        </p:nvSpPr>
        <p:spPr/>
        <p:txBody>
          <a:bodyPr/>
          <a:lstStyle/>
          <a:p>
            <a:fld id="{5D2AFF7A-1B07-4AA2-A8D9-CFC9EA27E045}" type="slidenum">
              <a:rPr lang="en-US" smtClean="0"/>
              <a:t>17</a:t>
            </a:fld>
            <a:endParaRPr lang="en-US"/>
          </a:p>
        </p:txBody>
      </p:sp>
    </p:spTree>
    <p:extLst>
      <p:ext uri="{BB962C8B-B14F-4D97-AF65-F5344CB8AC3E}">
        <p14:creationId xmlns:p14="http://schemas.microsoft.com/office/powerpoint/2010/main" val="1578753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51508-F757-4DE0-818B-B06649ECBE13}"/>
              </a:ext>
            </a:extLst>
          </p:cNvPr>
          <p:cNvSpPr>
            <a:spLocks noGrp="1"/>
          </p:cNvSpPr>
          <p:nvPr>
            <p:ph type="title"/>
          </p:nvPr>
        </p:nvSpPr>
        <p:spPr/>
        <p:txBody>
          <a:bodyPr/>
          <a:lstStyle/>
          <a:p>
            <a:r>
              <a:rPr lang="en-US" dirty="0"/>
              <a:t>Run Docker images</a:t>
            </a:r>
          </a:p>
        </p:txBody>
      </p:sp>
      <p:sp>
        <p:nvSpPr>
          <p:cNvPr id="3" name="Content Placeholder 2">
            <a:extLst>
              <a:ext uri="{FF2B5EF4-FFF2-40B4-BE49-F238E27FC236}">
                <a16:creationId xmlns:a16="http://schemas.microsoft.com/office/drawing/2014/main" id="{E66E7005-717B-4989-8CB3-1A3A09E34B89}"/>
              </a:ext>
            </a:extLst>
          </p:cNvPr>
          <p:cNvSpPr>
            <a:spLocks noGrp="1"/>
          </p:cNvSpPr>
          <p:nvPr>
            <p:ph idx="1"/>
          </p:nvPr>
        </p:nvSpPr>
        <p:spPr/>
        <p:txBody>
          <a:bodyPr>
            <a:normAutofit fontScale="92500" lnSpcReduction="20000"/>
          </a:bodyPr>
          <a:lstStyle/>
          <a:p>
            <a:r>
              <a:rPr lang="en-US" dirty="0"/>
              <a:t>Step 1: Download (or “pull”) an image</a:t>
            </a:r>
          </a:p>
          <a:p>
            <a:endParaRPr lang="en-US" dirty="0"/>
          </a:p>
          <a:p>
            <a:r>
              <a:rPr lang="en-US" dirty="0"/>
              <a:t>Example: Lets pull an </a:t>
            </a:r>
            <a:r>
              <a:rPr lang="en-US" i="1" dirty="0" err="1"/>
              <a:t>nginx</a:t>
            </a:r>
            <a:r>
              <a:rPr lang="en-US" i="1" dirty="0"/>
              <a:t> </a:t>
            </a:r>
            <a:r>
              <a:rPr lang="en-US" dirty="0"/>
              <a:t>image</a:t>
            </a:r>
          </a:p>
          <a:p>
            <a:pPr lvl="1"/>
            <a:r>
              <a:rPr lang="en-US" i="1" dirty="0"/>
              <a:t>Nginx </a:t>
            </a:r>
            <a:r>
              <a:rPr lang="en-US" dirty="0"/>
              <a:t>is a web server that has a UI</a:t>
            </a:r>
          </a:p>
          <a:p>
            <a:pPr lvl="1"/>
            <a:r>
              <a:rPr lang="en-US" dirty="0"/>
              <a:t>Using </a:t>
            </a:r>
            <a:r>
              <a:rPr lang="en-US" i="1" dirty="0" err="1"/>
              <a:t>nginx</a:t>
            </a:r>
            <a:r>
              <a:rPr lang="en-US" dirty="0"/>
              <a:t> helps access container from a browser and in that way, we can verify that our container has started successfully</a:t>
            </a:r>
          </a:p>
          <a:p>
            <a:pPr lvl="1"/>
            <a:r>
              <a:rPr lang="en-US" dirty="0"/>
              <a:t>Select the tag which you need to pull (best practice: specify tag needed)</a:t>
            </a:r>
          </a:p>
          <a:p>
            <a:pPr lvl="1"/>
            <a:r>
              <a:rPr lang="en-US" dirty="0">
                <a:highlight>
                  <a:srgbClr val="C0C0C0"/>
                </a:highlight>
              </a:rPr>
              <a:t>$</a:t>
            </a:r>
            <a:r>
              <a:rPr lang="en-US" i="1" dirty="0">
                <a:highlight>
                  <a:srgbClr val="C0C0C0"/>
                </a:highlight>
              </a:rPr>
              <a:t>docker pull nginx:1.25</a:t>
            </a:r>
            <a:r>
              <a:rPr lang="en-US" dirty="0"/>
              <a:t> ($</a:t>
            </a:r>
            <a:r>
              <a:rPr lang="en-US" i="1" dirty="0"/>
              <a:t>docker pull </a:t>
            </a:r>
            <a:r>
              <a:rPr lang="en-US" dirty="0"/>
              <a:t>&lt;name&gt;:&lt;tag&gt;)</a:t>
            </a:r>
          </a:p>
          <a:p>
            <a:pPr lvl="1"/>
            <a:r>
              <a:rPr lang="en-US" dirty="0"/>
              <a:t>After this command, Docker client contacts Docker Hub requesting the specified image (Note: we did not specify Docker Hub as registry)</a:t>
            </a:r>
          </a:p>
          <a:p>
            <a:pPr lvl="1"/>
            <a:r>
              <a:rPr lang="en-US" dirty="0"/>
              <a:t>Docker Hub is the default registry where Docker looks for images</a:t>
            </a:r>
          </a:p>
          <a:p>
            <a:pPr lvl="1"/>
            <a:r>
              <a:rPr lang="en-US" dirty="0"/>
              <a:t>Verify downloaded image using </a:t>
            </a:r>
            <a:r>
              <a:rPr lang="en-US" i="1" dirty="0">
                <a:highlight>
                  <a:srgbClr val="C0C0C0"/>
                </a:highlight>
              </a:rPr>
              <a:t>$docker images</a:t>
            </a:r>
            <a:endParaRPr lang="en-US" dirty="0">
              <a:highlight>
                <a:srgbClr val="C0C0C0"/>
              </a:highlight>
            </a:endParaRPr>
          </a:p>
          <a:p>
            <a:pPr lvl="1"/>
            <a:r>
              <a:rPr lang="en-US" dirty="0"/>
              <a:t>If tag was not specified, the default </a:t>
            </a:r>
            <a:r>
              <a:rPr lang="en-US" i="1" dirty="0"/>
              <a:t>latest</a:t>
            </a:r>
            <a:r>
              <a:rPr lang="en-US" dirty="0"/>
              <a:t> tag is pulled</a:t>
            </a:r>
          </a:p>
        </p:txBody>
      </p:sp>
      <p:sp>
        <p:nvSpPr>
          <p:cNvPr id="4" name="Date Placeholder 3">
            <a:extLst>
              <a:ext uri="{FF2B5EF4-FFF2-40B4-BE49-F238E27FC236}">
                <a16:creationId xmlns:a16="http://schemas.microsoft.com/office/drawing/2014/main" id="{DDC35E43-6F02-4CDA-B904-7FC89F228388}"/>
              </a:ext>
            </a:extLst>
          </p:cNvPr>
          <p:cNvSpPr>
            <a:spLocks noGrp="1"/>
          </p:cNvSpPr>
          <p:nvPr>
            <p:ph type="dt" sz="half" idx="10"/>
          </p:nvPr>
        </p:nvSpPr>
        <p:spPr/>
        <p:txBody>
          <a:bodyPr/>
          <a:lstStyle/>
          <a:p>
            <a:fld id="{D91DF73E-62B4-4A9D-95F4-6574E6F78732}" type="datetime1">
              <a:rPr lang="en-US" smtClean="0"/>
              <a:t>4/5/2024</a:t>
            </a:fld>
            <a:endParaRPr lang="en-US"/>
          </a:p>
        </p:txBody>
      </p:sp>
      <p:sp>
        <p:nvSpPr>
          <p:cNvPr id="5" name="Slide Number Placeholder 4">
            <a:extLst>
              <a:ext uri="{FF2B5EF4-FFF2-40B4-BE49-F238E27FC236}">
                <a16:creationId xmlns:a16="http://schemas.microsoft.com/office/drawing/2014/main" id="{F1A4880E-F2B8-44D6-BA24-9383776DC7FE}"/>
              </a:ext>
            </a:extLst>
          </p:cNvPr>
          <p:cNvSpPr>
            <a:spLocks noGrp="1"/>
          </p:cNvSpPr>
          <p:nvPr>
            <p:ph type="sldNum" sz="quarter" idx="12"/>
          </p:nvPr>
        </p:nvSpPr>
        <p:spPr/>
        <p:txBody>
          <a:bodyPr/>
          <a:lstStyle/>
          <a:p>
            <a:fld id="{5D2AFF7A-1B07-4AA2-A8D9-CFC9EA27E045}" type="slidenum">
              <a:rPr lang="en-US" smtClean="0"/>
              <a:t>18</a:t>
            </a:fld>
            <a:endParaRPr lang="en-US"/>
          </a:p>
        </p:txBody>
      </p:sp>
    </p:spTree>
    <p:extLst>
      <p:ext uri="{BB962C8B-B14F-4D97-AF65-F5344CB8AC3E}">
        <p14:creationId xmlns:p14="http://schemas.microsoft.com/office/powerpoint/2010/main" val="2511579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51508-F757-4DE0-818B-B06649ECBE13}"/>
              </a:ext>
            </a:extLst>
          </p:cNvPr>
          <p:cNvSpPr>
            <a:spLocks noGrp="1"/>
          </p:cNvSpPr>
          <p:nvPr>
            <p:ph type="title"/>
          </p:nvPr>
        </p:nvSpPr>
        <p:spPr/>
        <p:txBody>
          <a:bodyPr/>
          <a:lstStyle/>
          <a:p>
            <a:r>
              <a:rPr lang="en-US" dirty="0"/>
              <a:t>Run Docker images</a:t>
            </a:r>
          </a:p>
        </p:txBody>
      </p:sp>
      <p:sp>
        <p:nvSpPr>
          <p:cNvPr id="3" name="Content Placeholder 2">
            <a:extLst>
              <a:ext uri="{FF2B5EF4-FFF2-40B4-BE49-F238E27FC236}">
                <a16:creationId xmlns:a16="http://schemas.microsoft.com/office/drawing/2014/main" id="{E66E7005-717B-4989-8CB3-1A3A09E34B89}"/>
              </a:ext>
            </a:extLst>
          </p:cNvPr>
          <p:cNvSpPr>
            <a:spLocks noGrp="1"/>
          </p:cNvSpPr>
          <p:nvPr>
            <p:ph idx="1"/>
          </p:nvPr>
        </p:nvSpPr>
        <p:spPr/>
        <p:txBody>
          <a:bodyPr>
            <a:normAutofit fontScale="85000" lnSpcReduction="20000"/>
          </a:bodyPr>
          <a:lstStyle/>
          <a:p>
            <a:r>
              <a:rPr lang="en-US" dirty="0"/>
              <a:t>Step 2: Running an image</a:t>
            </a:r>
          </a:p>
          <a:p>
            <a:endParaRPr lang="en-US" dirty="0"/>
          </a:p>
          <a:p>
            <a:r>
              <a:rPr lang="en-US" dirty="0"/>
              <a:t>Example: Continuing with the </a:t>
            </a:r>
            <a:r>
              <a:rPr lang="en-US" i="1" dirty="0" err="1"/>
              <a:t>nginx</a:t>
            </a:r>
            <a:r>
              <a:rPr lang="en-US" dirty="0"/>
              <a:t> example</a:t>
            </a:r>
          </a:p>
          <a:p>
            <a:pPr lvl="1"/>
            <a:r>
              <a:rPr lang="en-US" dirty="0">
                <a:highlight>
                  <a:srgbClr val="C0C0C0"/>
                </a:highlight>
              </a:rPr>
              <a:t>$</a:t>
            </a:r>
            <a:r>
              <a:rPr lang="en-US" i="1" dirty="0">
                <a:highlight>
                  <a:srgbClr val="C0C0C0"/>
                </a:highlight>
              </a:rPr>
              <a:t>docker run nginx:1.25</a:t>
            </a:r>
            <a:r>
              <a:rPr lang="en-US" dirty="0"/>
              <a:t> ($</a:t>
            </a:r>
            <a:r>
              <a:rPr lang="en-US" i="1" dirty="0"/>
              <a:t>docker run</a:t>
            </a:r>
            <a:r>
              <a:rPr lang="en-US" dirty="0"/>
              <a:t> &lt;</a:t>
            </a:r>
            <a:r>
              <a:rPr lang="en-US" dirty="0" err="1"/>
              <a:t>Imagename</a:t>
            </a:r>
            <a:r>
              <a:rPr lang="en-US" dirty="0"/>
              <a:t>&gt;:&lt;tag&gt;)</a:t>
            </a:r>
          </a:p>
          <a:p>
            <a:pPr lvl="1"/>
            <a:r>
              <a:rPr lang="en-US" dirty="0"/>
              <a:t>This command creates a container from the given image and starts it</a:t>
            </a:r>
          </a:p>
          <a:p>
            <a:pPr lvl="1"/>
            <a:r>
              <a:rPr lang="en-US" dirty="0"/>
              <a:t>Once the command is run, logs show the running of the container</a:t>
            </a:r>
          </a:p>
          <a:p>
            <a:pPr lvl="1"/>
            <a:r>
              <a:rPr lang="en-US" dirty="0"/>
              <a:t>Now, open a new terminal and run </a:t>
            </a:r>
            <a:r>
              <a:rPr lang="en-US" dirty="0">
                <a:highlight>
                  <a:srgbClr val="C0C0C0"/>
                </a:highlight>
              </a:rPr>
              <a:t>$</a:t>
            </a:r>
            <a:r>
              <a:rPr lang="en-US" i="1" dirty="0">
                <a:highlight>
                  <a:srgbClr val="C0C0C0"/>
                </a:highlight>
              </a:rPr>
              <a:t>docker </a:t>
            </a:r>
            <a:r>
              <a:rPr lang="en-US" i="1" dirty="0" err="1">
                <a:highlight>
                  <a:srgbClr val="C0C0C0"/>
                </a:highlight>
              </a:rPr>
              <a:t>ps</a:t>
            </a:r>
            <a:endParaRPr lang="en-US" dirty="0">
              <a:highlight>
                <a:srgbClr val="C0C0C0"/>
              </a:highlight>
            </a:endParaRPr>
          </a:p>
          <a:p>
            <a:pPr lvl="1"/>
            <a:r>
              <a:rPr lang="en-US" dirty="0"/>
              <a:t>The details of the running container are shown</a:t>
            </a:r>
          </a:p>
          <a:p>
            <a:pPr lvl="1"/>
            <a:r>
              <a:rPr lang="en-US" dirty="0"/>
              <a:t>Note: Docker generates a random name for the container if not specified</a:t>
            </a:r>
          </a:p>
          <a:p>
            <a:pPr lvl="1"/>
            <a:r>
              <a:rPr lang="en-US" dirty="0"/>
              <a:t>Note: By default, terminal is blocked when </a:t>
            </a:r>
            <a:r>
              <a:rPr lang="en-US" i="1" dirty="0"/>
              <a:t>run</a:t>
            </a:r>
            <a:r>
              <a:rPr lang="en-US" dirty="0"/>
              <a:t> command is executed. To prevent this, use flag </a:t>
            </a:r>
            <a:r>
              <a:rPr lang="en-US" i="1" dirty="0"/>
              <a:t>–d</a:t>
            </a:r>
            <a:r>
              <a:rPr lang="en-US" dirty="0"/>
              <a:t>. </a:t>
            </a:r>
            <a:r>
              <a:rPr lang="en-US" dirty="0">
                <a:highlight>
                  <a:srgbClr val="C0C0C0"/>
                </a:highlight>
              </a:rPr>
              <a:t>$</a:t>
            </a:r>
            <a:r>
              <a:rPr lang="en-US" i="1" dirty="0">
                <a:highlight>
                  <a:srgbClr val="C0C0C0"/>
                </a:highlight>
              </a:rPr>
              <a:t>docker run –d nginx:1.25</a:t>
            </a:r>
            <a:r>
              <a:rPr lang="en-US" dirty="0"/>
              <a:t>. </a:t>
            </a:r>
            <a:r>
              <a:rPr lang="en-US" i="1" dirty="0"/>
              <a:t>–d</a:t>
            </a:r>
            <a:r>
              <a:rPr lang="en-US" dirty="0"/>
              <a:t> stands for detach and it runs container in background and prints container ID</a:t>
            </a:r>
          </a:p>
          <a:p>
            <a:pPr lvl="1"/>
            <a:r>
              <a:rPr lang="en-US" dirty="0"/>
              <a:t>Note: In this case, use $</a:t>
            </a:r>
            <a:r>
              <a:rPr lang="en-US" i="1" dirty="0"/>
              <a:t>docker logs</a:t>
            </a:r>
            <a:r>
              <a:rPr lang="en-US" dirty="0"/>
              <a:t> &lt;</a:t>
            </a:r>
            <a:r>
              <a:rPr lang="en-US" dirty="0" err="1"/>
              <a:t>containerID</a:t>
            </a:r>
            <a:r>
              <a:rPr lang="en-US" dirty="0"/>
              <a:t>&gt;/&lt;</a:t>
            </a:r>
            <a:r>
              <a:rPr lang="en-US" dirty="0" err="1"/>
              <a:t>containerName</a:t>
            </a:r>
            <a:r>
              <a:rPr lang="en-US" dirty="0"/>
              <a:t>&gt; to view logs</a:t>
            </a:r>
          </a:p>
          <a:p>
            <a:pPr lvl="1"/>
            <a:r>
              <a:rPr lang="en-US" dirty="0"/>
              <a:t>Note: In case image is not present locally, Docker automatically pulls image and runs it (</a:t>
            </a:r>
            <a:r>
              <a:rPr lang="en-US" dirty="0">
                <a:highlight>
                  <a:srgbClr val="C0C0C0"/>
                </a:highlight>
              </a:rPr>
              <a:t>$</a:t>
            </a:r>
            <a:r>
              <a:rPr lang="en-US" i="1" dirty="0">
                <a:highlight>
                  <a:srgbClr val="C0C0C0"/>
                </a:highlight>
              </a:rPr>
              <a:t>docker run nginx:1.22-alpine</a:t>
            </a:r>
            <a:r>
              <a:rPr lang="en-US" dirty="0"/>
              <a:t>)</a:t>
            </a:r>
          </a:p>
        </p:txBody>
      </p:sp>
      <p:sp>
        <p:nvSpPr>
          <p:cNvPr id="4" name="Date Placeholder 3">
            <a:extLst>
              <a:ext uri="{FF2B5EF4-FFF2-40B4-BE49-F238E27FC236}">
                <a16:creationId xmlns:a16="http://schemas.microsoft.com/office/drawing/2014/main" id="{DDC35E43-6F02-4CDA-B904-7FC89F228388}"/>
              </a:ext>
            </a:extLst>
          </p:cNvPr>
          <p:cNvSpPr>
            <a:spLocks noGrp="1"/>
          </p:cNvSpPr>
          <p:nvPr>
            <p:ph type="dt" sz="half" idx="10"/>
          </p:nvPr>
        </p:nvSpPr>
        <p:spPr/>
        <p:txBody>
          <a:bodyPr/>
          <a:lstStyle/>
          <a:p>
            <a:fld id="{D91DF73E-62B4-4A9D-95F4-6574E6F78732}" type="datetime1">
              <a:rPr lang="en-US" smtClean="0"/>
              <a:t>4/5/2024</a:t>
            </a:fld>
            <a:endParaRPr lang="en-US"/>
          </a:p>
        </p:txBody>
      </p:sp>
      <p:sp>
        <p:nvSpPr>
          <p:cNvPr id="5" name="Slide Number Placeholder 4">
            <a:extLst>
              <a:ext uri="{FF2B5EF4-FFF2-40B4-BE49-F238E27FC236}">
                <a16:creationId xmlns:a16="http://schemas.microsoft.com/office/drawing/2014/main" id="{F1A4880E-F2B8-44D6-BA24-9383776DC7FE}"/>
              </a:ext>
            </a:extLst>
          </p:cNvPr>
          <p:cNvSpPr>
            <a:spLocks noGrp="1"/>
          </p:cNvSpPr>
          <p:nvPr>
            <p:ph type="sldNum" sz="quarter" idx="12"/>
          </p:nvPr>
        </p:nvSpPr>
        <p:spPr/>
        <p:txBody>
          <a:bodyPr/>
          <a:lstStyle/>
          <a:p>
            <a:fld id="{5D2AFF7A-1B07-4AA2-A8D9-CFC9EA27E045}" type="slidenum">
              <a:rPr lang="en-US" smtClean="0"/>
              <a:t>19</a:t>
            </a:fld>
            <a:endParaRPr lang="en-US"/>
          </a:p>
        </p:txBody>
      </p:sp>
    </p:spTree>
    <p:extLst>
      <p:ext uri="{BB962C8B-B14F-4D97-AF65-F5344CB8AC3E}">
        <p14:creationId xmlns:p14="http://schemas.microsoft.com/office/powerpoint/2010/main" val="2969674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A9C02-1F3C-42CD-96AC-7BC539DE39D7}"/>
              </a:ext>
            </a:extLst>
          </p:cNvPr>
          <p:cNvSpPr>
            <a:spLocks noGrp="1"/>
          </p:cNvSpPr>
          <p:nvPr>
            <p:ph type="title"/>
          </p:nvPr>
        </p:nvSpPr>
        <p:spPr/>
        <p:txBody>
          <a:bodyPr/>
          <a:lstStyle/>
          <a:p>
            <a:r>
              <a:rPr lang="en-US" dirty="0"/>
              <a:t>Acknowledgement</a:t>
            </a:r>
          </a:p>
        </p:txBody>
      </p:sp>
      <p:sp>
        <p:nvSpPr>
          <p:cNvPr id="3" name="Content Placeholder 2">
            <a:extLst>
              <a:ext uri="{FF2B5EF4-FFF2-40B4-BE49-F238E27FC236}">
                <a16:creationId xmlns:a16="http://schemas.microsoft.com/office/drawing/2014/main" id="{8E04FEA8-7E2C-4AB4-A914-D45B676C0200}"/>
              </a:ext>
            </a:extLst>
          </p:cNvPr>
          <p:cNvSpPr>
            <a:spLocks noGrp="1"/>
          </p:cNvSpPr>
          <p:nvPr>
            <p:ph idx="1"/>
          </p:nvPr>
        </p:nvSpPr>
        <p:spPr/>
        <p:txBody>
          <a:bodyPr/>
          <a:lstStyle/>
          <a:p>
            <a:r>
              <a:rPr lang="en-US" dirty="0"/>
              <a:t>Content of these slides is adapted from various sources on the Internet (References in the end)</a:t>
            </a:r>
          </a:p>
        </p:txBody>
      </p:sp>
      <p:sp>
        <p:nvSpPr>
          <p:cNvPr id="4" name="Slide Number Placeholder 3">
            <a:extLst>
              <a:ext uri="{FF2B5EF4-FFF2-40B4-BE49-F238E27FC236}">
                <a16:creationId xmlns:a16="http://schemas.microsoft.com/office/drawing/2014/main" id="{C374FA19-DB02-44D2-82D8-E6C962C8DBDF}"/>
              </a:ext>
            </a:extLst>
          </p:cNvPr>
          <p:cNvSpPr>
            <a:spLocks noGrp="1"/>
          </p:cNvSpPr>
          <p:nvPr>
            <p:ph type="sldNum" sz="quarter" idx="12"/>
          </p:nvPr>
        </p:nvSpPr>
        <p:spPr/>
        <p:txBody>
          <a:bodyPr/>
          <a:lstStyle/>
          <a:p>
            <a:fld id="{5D2AFF7A-1B07-4AA2-A8D9-CFC9EA27E045}" type="slidenum">
              <a:rPr lang="en-US" smtClean="0"/>
              <a:t>2</a:t>
            </a:fld>
            <a:endParaRPr lang="en-US"/>
          </a:p>
        </p:txBody>
      </p:sp>
      <p:sp>
        <p:nvSpPr>
          <p:cNvPr id="5" name="Date Placeholder 4">
            <a:extLst>
              <a:ext uri="{FF2B5EF4-FFF2-40B4-BE49-F238E27FC236}">
                <a16:creationId xmlns:a16="http://schemas.microsoft.com/office/drawing/2014/main" id="{860C9F68-72EB-4920-A8E3-BC0F7DEAEADD}"/>
              </a:ext>
            </a:extLst>
          </p:cNvPr>
          <p:cNvSpPr>
            <a:spLocks noGrp="1"/>
          </p:cNvSpPr>
          <p:nvPr>
            <p:ph type="dt" sz="half" idx="10"/>
          </p:nvPr>
        </p:nvSpPr>
        <p:spPr/>
        <p:txBody>
          <a:bodyPr/>
          <a:lstStyle/>
          <a:p>
            <a:fld id="{39AFB5D8-BB77-454D-A0B6-520096815694}" type="datetime1">
              <a:rPr lang="en-US" smtClean="0"/>
              <a:t>4/5/2024</a:t>
            </a:fld>
            <a:endParaRPr lang="en-US"/>
          </a:p>
        </p:txBody>
      </p:sp>
    </p:spTree>
    <p:extLst>
      <p:ext uri="{BB962C8B-B14F-4D97-AF65-F5344CB8AC3E}">
        <p14:creationId xmlns:p14="http://schemas.microsoft.com/office/powerpoint/2010/main" val="2706578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06067-C304-4835-A81F-71CA7DD83E1C}"/>
              </a:ext>
            </a:extLst>
          </p:cNvPr>
          <p:cNvSpPr>
            <a:spLocks noGrp="1"/>
          </p:cNvSpPr>
          <p:nvPr>
            <p:ph type="title"/>
          </p:nvPr>
        </p:nvSpPr>
        <p:spPr/>
        <p:txBody>
          <a:bodyPr/>
          <a:lstStyle/>
          <a:p>
            <a:r>
              <a:rPr lang="en-US" dirty="0"/>
              <a:t>Port Binding</a:t>
            </a:r>
          </a:p>
        </p:txBody>
      </p:sp>
      <p:sp>
        <p:nvSpPr>
          <p:cNvPr id="3" name="Content Placeholder 2">
            <a:extLst>
              <a:ext uri="{FF2B5EF4-FFF2-40B4-BE49-F238E27FC236}">
                <a16:creationId xmlns:a16="http://schemas.microsoft.com/office/drawing/2014/main" id="{468969E1-47F3-4AD3-AD1D-E44D8780111C}"/>
              </a:ext>
            </a:extLst>
          </p:cNvPr>
          <p:cNvSpPr>
            <a:spLocks noGrp="1"/>
          </p:cNvSpPr>
          <p:nvPr>
            <p:ph idx="1"/>
          </p:nvPr>
        </p:nvSpPr>
        <p:spPr/>
        <p:txBody>
          <a:bodyPr>
            <a:normAutofit fontScale="92500" lnSpcReduction="20000"/>
          </a:bodyPr>
          <a:lstStyle/>
          <a:p>
            <a:r>
              <a:rPr lang="en-US" dirty="0"/>
              <a:t>The next question is how do we access this container?</a:t>
            </a:r>
          </a:p>
          <a:p>
            <a:r>
              <a:rPr lang="en-US" dirty="0"/>
              <a:t>Right now we can’t because the container is running in the closed Docker network</a:t>
            </a:r>
          </a:p>
          <a:p>
            <a:r>
              <a:rPr lang="en-US" dirty="0"/>
              <a:t>So we need to expose the container to the host (the local machine that is running the container)</a:t>
            </a:r>
          </a:p>
          <a:p>
            <a:r>
              <a:rPr lang="en-US" dirty="0"/>
              <a:t>We need to do something called </a:t>
            </a:r>
            <a:r>
              <a:rPr lang="en-US" b="1" dirty="0"/>
              <a:t>Port Binding</a:t>
            </a:r>
          </a:p>
          <a:p>
            <a:r>
              <a:rPr lang="en-US" dirty="0"/>
              <a:t>Port Binding: </a:t>
            </a:r>
            <a:r>
              <a:rPr lang="en-US" b="1" dirty="0"/>
              <a:t>Bind the container’s port to the host’s port</a:t>
            </a:r>
            <a:r>
              <a:rPr lang="en-US" dirty="0"/>
              <a:t> to make the service available to the outside world</a:t>
            </a:r>
          </a:p>
          <a:p>
            <a:r>
              <a:rPr lang="en-US" dirty="0"/>
              <a:t>But what are these ports?</a:t>
            </a:r>
          </a:p>
          <a:p>
            <a:pPr lvl="1"/>
            <a:r>
              <a:rPr lang="en-US" dirty="0"/>
              <a:t>The application inside the container runs on a specific port (or more accurately, is accessible at the port)</a:t>
            </a:r>
          </a:p>
          <a:p>
            <a:pPr lvl="1"/>
            <a:r>
              <a:rPr lang="en-US" dirty="0"/>
              <a:t>Ports are akin to interfaces or access points</a:t>
            </a:r>
          </a:p>
        </p:txBody>
      </p:sp>
      <p:sp>
        <p:nvSpPr>
          <p:cNvPr id="4" name="Date Placeholder 3">
            <a:extLst>
              <a:ext uri="{FF2B5EF4-FFF2-40B4-BE49-F238E27FC236}">
                <a16:creationId xmlns:a16="http://schemas.microsoft.com/office/drawing/2014/main" id="{140860D4-0D3E-43C1-B211-1CFFFAB6E7E7}"/>
              </a:ext>
            </a:extLst>
          </p:cNvPr>
          <p:cNvSpPr>
            <a:spLocks noGrp="1"/>
          </p:cNvSpPr>
          <p:nvPr>
            <p:ph type="dt" sz="half" idx="10"/>
          </p:nvPr>
        </p:nvSpPr>
        <p:spPr/>
        <p:txBody>
          <a:bodyPr/>
          <a:lstStyle/>
          <a:p>
            <a:fld id="{D91DF73E-62B4-4A9D-95F4-6574E6F78732}" type="datetime1">
              <a:rPr lang="en-US" smtClean="0"/>
              <a:t>4/5/2024</a:t>
            </a:fld>
            <a:endParaRPr lang="en-US"/>
          </a:p>
        </p:txBody>
      </p:sp>
      <p:sp>
        <p:nvSpPr>
          <p:cNvPr id="5" name="Slide Number Placeholder 4">
            <a:extLst>
              <a:ext uri="{FF2B5EF4-FFF2-40B4-BE49-F238E27FC236}">
                <a16:creationId xmlns:a16="http://schemas.microsoft.com/office/drawing/2014/main" id="{449178CA-68A3-43DB-AB11-85C0A9444B01}"/>
              </a:ext>
            </a:extLst>
          </p:cNvPr>
          <p:cNvSpPr>
            <a:spLocks noGrp="1"/>
          </p:cNvSpPr>
          <p:nvPr>
            <p:ph type="sldNum" sz="quarter" idx="12"/>
          </p:nvPr>
        </p:nvSpPr>
        <p:spPr/>
        <p:txBody>
          <a:bodyPr/>
          <a:lstStyle/>
          <a:p>
            <a:fld id="{5D2AFF7A-1B07-4AA2-A8D9-CFC9EA27E045}" type="slidenum">
              <a:rPr lang="en-US" smtClean="0"/>
              <a:t>20</a:t>
            </a:fld>
            <a:endParaRPr lang="en-US"/>
          </a:p>
        </p:txBody>
      </p:sp>
    </p:spTree>
    <p:extLst>
      <p:ext uri="{BB962C8B-B14F-4D97-AF65-F5344CB8AC3E}">
        <p14:creationId xmlns:p14="http://schemas.microsoft.com/office/powerpoint/2010/main" val="3931989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F6211-9697-4A64-A817-FD2CD0B28B2C}"/>
              </a:ext>
            </a:extLst>
          </p:cNvPr>
          <p:cNvSpPr>
            <a:spLocks noGrp="1"/>
          </p:cNvSpPr>
          <p:nvPr>
            <p:ph type="title"/>
          </p:nvPr>
        </p:nvSpPr>
        <p:spPr/>
        <p:txBody>
          <a:bodyPr/>
          <a:lstStyle/>
          <a:p>
            <a:r>
              <a:rPr lang="en-US" dirty="0"/>
              <a:t>Port Binding</a:t>
            </a:r>
          </a:p>
        </p:txBody>
      </p:sp>
      <p:sp>
        <p:nvSpPr>
          <p:cNvPr id="3" name="Content Placeholder 2">
            <a:extLst>
              <a:ext uri="{FF2B5EF4-FFF2-40B4-BE49-F238E27FC236}">
                <a16:creationId xmlns:a16="http://schemas.microsoft.com/office/drawing/2014/main" id="{2E1523C8-15B3-4C77-8300-716A54F0BF5B}"/>
              </a:ext>
            </a:extLst>
          </p:cNvPr>
          <p:cNvSpPr>
            <a:spLocks noGrp="1"/>
          </p:cNvSpPr>
          <p:nvPr>
            <p:ph idx="1"/>
          </p:nvPr>
        </p:nvSpPr>
        <p:spPr/>
        <p:txBody>
          <a:bodyPr>
            <a:normAutofit fontScale="85000" lnSpcReduction="20000"/>
          </a:bodyPr>
          <a:lstStyle/>
          <a:p>
            <a:r>
              <a:rPr lang="en-US" dirty="0"/>
              <a:t>If you noticed the details of </a:t>
            </a:r>
            <a:r>
              <a:rPr lang="en-US" i="1" dirty="0" err="1"/>
              <a:t>nginx</a:t>
            </a:r>
            <a:r>
              <a:rPr lang="en-US" dirty="0"/>
              <a:t>, you will see that it was running on port 80 of the container</a:t>
            </a:r>
          </a:p>
          <a:p>
            <a:r>
              <a:rPr lang="en-US" dirty="0"/>
              <a:t>But when you try to access this port, “</a:t>
            </a:r>
            <a:r>
              <a:rPr lang="en-US" i="1" dirty="0"/>
              <a:t>localhost:80</a:t>
            </a:r>
            <a:r>
              <a:rPr lang="en-US" dirty="0"/>
              <a:t>”, you </a:t>
            </a:r>
            <a:r>
              <a:rPr lang="en-US" dirty="0" err="1"/>
              <a:t>realise</a:t>
            </a:r>
            <a:r>
              <a:rPr lang="en-US" dirty="0"/>
              <a:t> that you are not able to access it</a:t>
            </a:r>
          </a:p>
          <a:p>
            <a:r>
              <a:rPr lang="en-US" dirty="0"/>
              <a:t>Solution: We can tell Docker to bind (or publish) the container’s port 80 to some specific port on the host</a:t>
            </a:r>
          </a:p>
          <a:p>
            <a:r>
              <a:rPr lang="en-US" dirty="0"/>
              <a:t>This can be done using an additional flag while creating a Docker container</a:t>
            </a:r>
          </a:p>
          <a:p>
            <a:r>
              <a:rPr lang="en-US" dirty="0">
                <a:highlight>
                  <a:srgbClr val="C0C0C0"/>
                </a:highlight>
              </a:rPr>
              <a:t>$</a:t>
            </a:r>
            <a:r>
              <a:rPr lang="en-US" i="1" dirty="0">
                <a:highlight>
                  <a:srgbClr val="C0C0C0"/>
                </a:highlight>
              </a:rPr>
              <a:t>docker run –d –p 9000:80 nginx:1.25</a:t>
            </a:r>
            <a:r>
              <a:rPr lang="en-US" dirty="0"/>
              <a:t> (</a:t>
            </a:r>
            <a:r>
              <a:rPr lang="en-US" i="1" dirty="0"/>
              <a:t>-p</a:t>
            </a:r>
            <a:r>
              <a:rPr lang="en-US" dirty="0"/>
              <a:t> is publish flag and publishes container’s port to the host)   Syntax: </a:t>
            </a:r>
            <a:r>
              <a:rPr lang="en-US" i="1" dirty="0"/>
              <a:t>-p </a:t>
            </a:r>
            <a:r>
              <a:rPr lang="en-US" dirty="0"/>
              <a:t>&lt;host port&gt;:&lt;container port&gt;</a:t>
            </a:r>
          </a:p>
          <a:p>
            <a:r>
              <a:rPr lang="en-US" dirty="0"/>
              <a:t>Note: Only one service can run on a specific port of the host machine</a:t>
            </a:r>
          </a:p>
          <a:p>
            <a:r>
              <a:rPr lang="en-US" dirty="0" err="1"/>
              <a:t>Goto</a:t>
            </a:r>
            <a:r>
              <a:rPr lang="en-US" dirty="0"/>
              <a:t> </a:t>
            </a:r>
            <a:r>
              <a:rPr lang="en-US" i="1" dirty="0">
                <a:highlight>
                  <a:srgbClr val="C0C0C0"/>
                </a:highlight>
              </a:rPr>
              <a:t>localhost:9000</a:t>
            </a:r>
            <a:r>
              <a:rPr lang="en-US" dirty="0"/>
              <a:t>, and you can access </a:t>
            </a:r>
            <a:r>
              <a:rPr lang="en-US" dirty="0" err="1"/>
              <a:t>nginx</a:t>
            </a:r>
            <a:r>
              <a:rPr lang="en-US" dirty="0"/>
              <a:t>, verify the same using </a:t>
            </a:r>
            <a:r>
              <a:rPr lang="en-US" dirty="0">
                <a:highlight>
                  <a:srgbClr val="C0C0C0"/>
                </a:highlight>
              </a:rPr>
              <a:t>$</a:t>
            </a:r>
            <a:r>
              <a:rPr lang="en-US" i="1" dirty="0">
                <a:highlight>
                  <a:srgbClr val="C0C0C0"/>
                </a:highlight>
              </a:rPr>
              <a:t>docker logs</a:t>
            </a:r>
            <a:r>
              <a:rPr lang="en-US" dirty="0">
                <a:highlight>
                  <a:srgbClr val="C0C0C0"/>
                </a:highlight>
              </a:rPr>
              <a:t> &lt;</a:t>
            </a:r>
            <a:r>
              <a:rPr lang="en-US" dirty="0" err="1">
                <a:highlight>
                  <a:srgbClr val="C0C0C0"/>
                </a:highlight>
              </a:rPr>
              <a:t>containerID</a:t>
            </a:r>
            <a:r>
              <a:rPr lang="en-US" dirty="0">
                <a:highlight>
                  <a:srgbClr val="C0C0C0"/>
                </a:highlight>
              </a:rPr>
              <a:t>&gt;/&lt;</a:t>
            </a:r>
            <a:r>
              <a:rPr lang="en-US" dirty="0" err="1">
                <a:highlight>
                  <a:srgbClr val="C0C0C0"/>
                </a:highlight>
              </a:rPr>
              <a:t>containerName</a:t>
            </a:r>
            <a:r>
              <a:rPr lang="en-US" dirty="0">
                <a:highlight>
                  <a:srgbClr val="C0C0C0"/>
                </a:highlight>
              </a:rPr>
              <a:t>&gt;</a:t>
            </a:r>
          </a:p>
          <a:p>
            <a:r>
              <a:rPr lang="en-US" dirty="0"/>
              <a:t>Standard practice: Bind the container port to the host at the same port number</a:t>
            </a:r>
          </a:p>
        </p:txBody>
      </p:sp>
      <p:sp>
        <p:nvSpPr>
          <p:cNvPr id="4" name="Date Placeholder 3">
            <a:extLst>
              <a:ext uri="{FF2B5EF4-FFF2-40B4-BE49-F238E27FC236}">
                <a16:creationId xmlns:a16="http://schemas.microsoft.com/office/drawing/2014/main" id="{993AEA0D-930E-474A-B4B9-4574B4074C1F}"/>
              </a:ext>
            </a:extLst>
          </p:cNvPr>
          <p:cNvSpPr>
            <a:spLocks noGrp="1"/>
          </p:cNvSpPr>
          <p:nvPr>
            <p:ph type="dt" sz="half" idx="10"/>
          </p:nvPr>
        </p:nvSpPr>
        <p:spPr/>
        <p:txBody>
          <a:bodyPr/>
          <a:lstStyle/>
          <a:p>
            <a:fld id="{D91DF73E-62B4-4A9D-95F4-6574E6F78732}" type="datetime1">
              <a:rPr lang="en-US" smtClean="0"/>
              <a:t>4/5/2024</a:t>
            </a:fld>
            <a:endParaRPr lang="en-US"/>
          </a:p>
        </p:txBody>
      </p:sp>
      <p:sp>
        <p:nvSpPr>
          <p:cNvPr id="5" name="Slide Number Placeholder 4">
            <a:extLst>
              <a:ext uri="{FF2B5EF4-FFF2-40B4-BE49-F238E27FC236}">
                <a16:creationId xmlns:a16="http://schemas.microsoft.com/office/drawing/2014/main" id="{8A1A2C3A-B622-4342-B087-CA12D4424646}"/>
              </a:ext>
            </a:extLst>
          </p:cNvPr>
          <p:cNvSpPr>
            <a:spLocks noGrp="1"/>
          </p:cNvSpPr>
          <p:nvPr>
            <p:ph type="sldNum" sz="quarter" idx="12"/>
          </p:nvPr>
        </p:nvSpPr>
        <p:spPr/>
        <p:txBody>
          <a:bodyPr/>
          <a:lstStyle/>
          <a:p>
            <a:fld id="{5D2AFF7A-1B07-4AA2-A8D9-CFC9EA27E045}" type="slidenum">
              <a:rPr lang="en-US" smtClean="0"/>
              <a:t>21</a:t>
            </a:fld>
            <a:endParaRPr lang="en-US"/>
          </a:p>
        </p:txBody>
      </p:sp>
    </p:spTree>
    <p:extLst>
      <p:ext uri="{BB962C8B-B14F-4D97-AF65-F5344CB8AC3E}">
        <p14:creationId xmlns:p14="http://schemas.microsoft.com/office/powerpoint/2010/main" val="332024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39D61-6B60-48EE-82EF-7B18144608A3}"/>
              </a:ext>
            </a:extLst>
          </p:cNvPr>
          <p:cNvSpPr>
            <a:spLocks noGrp="1"/>
          </p:cNvSpPr>
          <p:nvPr>
            <p:ph type="title"/>
          </p:nvPr>
        </p:nvSpPr>
        <p:spPr/>
        <p:txBody>
          <a:bodyPr/>
          <a:lstStyle/>
          <a:p>
            <a:r>
              <a:rPr lang="en-US" dirty="0"/>
              <a:t>Docker Port Binding</a:t>
            </a:r>
          </a:p>
        </p:txBody>
      </p:sp>
      <p:sp>
        <p:nvSpPr>
          <p:cNvPr id="4" name="Date Placeholder 3">
            <a:extLst>
              <a:ext uri="{FF2B5EF4-FFF2-40B4-BE49-F238E27FC236}">
                <a16:creationId xmlns:a16="http://schemas.microsoft.com/office/drawing/2014/main" id="{72770279-518D-4240-8CAC-C63A108DB37D}"/>
              </a:ext>
            </a:extLst>
          </p:cNvPr>
          <p:cNvSpPr>
            <a:spLocks noGrp="1"/>
          </p:cNvSpPr>
          <p:nvPr>
            <p:ph type="dt" sz="half" idx="10"/>
          </p:nvPr>
        </p:nvSpPr>
        <p:spPr/>
        <p:txBody>
          <a:bodyPr/>
          <a:lstStyle/>
          <a:p>
            <a:fld id="{D91DF73E-62B4-4A9D-95F4-6574E6F78732}" type="datetime1">
              <a:rPr lang="en-US" smtClean="0"/>
              <a:t>4/5/2024</a:t>
            </a:fld>
            <a:endParaRPr lang="en-US"/>
          </a:p>
        </p:txBody>
      </p:sp>
      <p:sp>
        <p:nvSpPr>
          <p:cNvPr id="5" name="Slide Number Placeholder 4">
            <a:extLst>
              <a:ext uri="{FF2B5EF4-FFF2-40B4-BE49-F238E27FC236}">
                <a16:creationId xmlns:a16="http://schemas.microsoft.com/office/drawing/2014/main" id="{A8F557B7-C2F6-4D40-8E58-598EFACEDA50}"/>
              </a:ext>
            </a:extLst>
          </p:cNvPr>
          <p:cNvSpPr>
            <a:spLocks noGrp="1"/>
          </p:cNvSpPr>
          <p:nvPr>
            <p:ph type="sldNum" sz="quarter" idx="12"/>
          </p:nvPr>
        </p:nvSpPr>
        <p:spPr/>
        <p:txBody>
          <a:bodyPr/>
          <a:lstStyle/>
          <a:p>
            <a:fld id="{5D2AFF7A-1B07-4AA2-A8D9-CFC9EA27E045}" type="slidenum">
              <a:rPr lang="en-US" smtClean="0"/>
              <a:t>22</a:t>
            </a:fld>
            <a:endParaRPr lang="en-US"/>
          </a:p>
        </p:txBody>
      </p:sp>
      <p:pic>
        <p:nvPicPr>
          <p:cNvPr id="11" name="Content Placeholder 10" descr="A screenshot of a computer&#10;&#10;Description automatically generated">
            <a:extLst>
              <a:ext uri="{FF2B5EF4-FFF2-40B4-BE49-F238E27FC236}">
                <a16:creationId xmlns:a16="http://schemas.microsoft.com/office/drawing/2014/main" id="{52CB9F9C-062B-50B2-6CEF-8F1B0D6FBD57}"/>
              </a:ext>
            </a:extLst>
          </p:cNvPr>
          <p:cNvPicPr>
            <a:picLocks noGrp="1" noChangeAspect="1"/>
          </p:cNvPicPr>
          <p:nvPr>
            <p:ph idx="1"/>
          </p:nvPr>
        </p:nvPicPr>
        <p:blipFill>
          <a:blip r:embed="rId2"/>
          <a:stretch>
            <a:fillRect/>
          </a:stretch>
        </p:blipFill>
        <p:spPr>
          <a:xfrm>
            <a:off x="431800" y="2971548"/>
            <a:ext cx="11188700" cy="916491"/>
          </a:xfrm>
        </p:spPr>
      </p:pic>
    </p:spTree>
    <p:extLst>
      <p:ext uri="{BB962C8B-B14F-4D97-AF65-F5344CB8AC3E}">
        <p14:creationId xmlns:p14="http://schemas.microsoft.com/office/powerpoint/2010/main" val="1238393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851B3-A476-4919-81A3-33BCFCEF410B}"/>
              </a:ext>
            </a:extLst>
          </p:cNvPr>
          <p:cNvSpPr>
            <a:spLocks noGrp="1"/>
          </p:cNvSpPr>
          <p:nvPr>
            <p:ph type="title"/>
          </p:nvPr>
        </p:nvSpPr>
        <p:spPr/>
        <p:txBody>
          <a:bodyPr/>
          <a:lstStyle/>
          <a:p>
            <a:r>
              <a:rPr lang="en-US" dirty="0"/>
              <a:t>Running the </a:t>
            </a:r>
            <a:r>
              <a:rPr lang="en-US" dirty="0" err="1"/>
              <a:t>nginx</a:t>
            </a:r>
            <a:r>
              <a:rPr lang="en-US" dirty="0"/>
              <a:t> container on localhost</a:t>
            </a:r>
          </a:p>
        </p:txBody>
      </p:sp>
      <p:sp>
        <p:nvSpPr>
          <p:cNvPr id="4" name="Date Placeholder 3">
            <a:extLst>
              <a:ext uri="{FF2B5EF4-FFF2-40B4-BE49-F238E27FC236}">
                <a16:creationId xmlns:a16="http://schemas.microsoft.com/office/drawing/2014/main" id="{E99D2733-1178-402C-8A95-0C8D78249BD0}"/>
              </a:ext>
            </a:extLst>
          </p:cNvPr>
          <p:cNvSpPr>
            <a:spLocks noGrp="1"/>
          </p:cNvSpPr>
          <p:nvPr>
            <p:ph type="dt" sz="half" idx="10"/>
          </p:nvPr>
        </p:nvSpPr>
        <p:spPr/>
        <p:txBody>
          <a:bodyPr/>
          <a:lstStyle/>
          <a:p>
            <a:fld id="{D91DF73E-62B4-4A9D-95F4-6574E6F78732}" type="datetime1">
              <a:rPr lang="en-US" smtClean="0"/>
              <a:t>4/5/2024</a:t>
            </a:fld>
            <a:endParaRPr lang="en-US"/>
          </a:p>
        </p:txBody>
      </p:sp>
      <p:sp>
        <p:nvSpPr>
          <p:cNvPr id="5" name="Slide Number Placeholder 4">
            <a:extLst>
              <a:ext uri="{FF2B5EF4-FFF2-40B4-BE49-F238E27FC236}">
                <a16:creationId xmlns:a16="http://schemas.microsoft.com/office/drawing/2014/main" id="{6EE2AC59-BBCB-46A4-8DED-181845A44D1F}"/>
              </a:ext>
            </a:extLst>
          </p:cNvPr>
          <p:cNvSpPr>
            <a:spLocks noGrp="1"/>
          </p:cNvSpPr>
          <p:nvPr>
            <p:ph type="sldNum" sz="quarter" idx="12"/>
          </p:nvPr>
        </p:nvSpPr>
        <p:spPr/>
        <p:txBody>
          <a:bodyPr/>
          <a:lstStyle/>
          <a:p>
            <a:fld id="{5D2AFF7A-1B07-4AA2-A8D9-CFC9EA27E045}" type="slidenum">
              <a:rPr lang="en-US" smtClean="0"/>
              <a:t>23</a:t>
            </a:fld>
            <a:endParaRPr lang="en-US"/>
          </a:p>
        </p:txBody>
      </p:sp>
      <p:pic>
        <p:nvPicPr>
          <p:cNvPr id="8" name="Content Placeholder 7" descr="A screenshot of a computer&#10;&#10;Description automatically generated">
            <a:extLst>
              <a:ext uri="{FF2B5EF4-FFF2-40B4-BE49-F238E27FC236}">
                <a16:creationId xmlns:a16="http://schemas.microsoft.com/office/drawing/2014/main" id="{AECE96A3-84BD-0D30-D275-A8FB86260A9D}"/>
              </a:ext>
            </a:extLst>
          </p:cNvPr>
          <p:cNvPicPr>
            <a:picLocks noGrp="1" noChangeAspect="1"/>
          </p:cNvPicPr>
          <p:nvPr>
            <p:ph idx="1"/>
          </p:nvPr>
        </p:nvPicPr>
        <p:blipFill>
          <a:blip r:embed="rId2"/>
          <a:stretch>
            <a:fillRect/>
          </a:stretch>
        </p:blipFill>
        <p:spPr>
          <a:xfrm>
            <a:off x="1872544" y="1546225"/>
            <a:ext cx="8916812" cy="5011738"/>
          </a:xfrm>
        </p:spPr>
      </p:pic>
    </p:spTree>
    <p:extLst>
      <p:ext uri="{BB962C8B-B14F-4D97-AF65-F5344CB8AC3E}">
        <p14:creationId xmlns:p14="http://schemas.microsoft.com/office/powerpoint/2010/main" val="1812747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00074-9E62-47E5-B2EC-C8E441DEE0B5}"/>
              </a:ext>
            </a:extLst>
          </p:cNvPr>
          <p:cNvSpPr>
            <a:spLocks noGrp="1"/>
          </p:cNvSpPr>
          <p:nvPr>
            <p:ph type="title"/>
          </p:nvPr>
        </p:nvSpPr>
        <p:spPr/>
        <p:txBody>
          <a:bodyPr/>
          <a:lstStyle/>
          <a:p>
            <a:r>
              <a:rPr lang="en-US" dirty="0"/>
              <a:t>Docker Logs</a:t>
            </a:r>
          </a:p>
        </p:txBody>
      </p:sp>
      <p:sp>
        <p:nvSpPr>
          <p:cNvPr id="4" name="Date Placeholder 3">
            <a:extLst>
              <a:ext uri="{FF2B5EF4-FFF2-40B4-BE49-F238E27FC236}">
                <a16:creationId xmlns:a16="http://schemas.microsoft.com/office/drawing/2014/main" id="{DFC65727-8E59-4BAC-B86F-522386AD4503}"/>
              </a:ext>
            </a:extLst>
          </p:cNvPr>
          <p:cNvSpPr>
            <a:spLocks noGrp="1"/>
          </p:cNvSpPr>
          <p:nvPr>
            <p:ph type="dt" sz="half" idx="10"/>
          </p:nvPr>
        </p:nvSpPr>
        <p:spPr/>
        <p:txBody>
          <a:bodyPr/>
          <a:lstStyle/>
          <a:p>
            <a:fld id="{D91DF73E-62B4-4A9D-95F4-6574E6F78732}" type="datetime1">
              <a:rPr lang="en-US" smtClean="0"/>
              <a:t>4/5/2024</a:t>
            </a:fld>
            <a:endParaRPr lang="en-US"/>
          </a:p>
        </p:txBody>
      </p:sp>
      <p:sp>
        <p:nvSpPr>
          <p:cNvPr id="5" name="Slide Number Placeholder 4">
            <a:extLst>
              <a:ext uri="{FF2B5EF4-FFF2-40B4-BE49-F238E27FC236}">
                <a16:creationId xmlns:a16="http://schemas.microsoft.com/office/drawing/2014/main" id="{164B353B-CD1B-4A89-9052-F5CCE58B748B}"/>
              </a:ext>
            </a:extLst>
          </p:cNvPr>
          <p:cNvSpPr>
            <a:spLocks noGrp="1"/>
          </p:cNvSpPr>
          <p:nvPr>
            <p:ph type="sldNum" sz="quarter" idx="12"/>
          </p:nvPr>
        </p:nvSpPr>
        <p:spPr/>
        <p:txBody>
          <a:bodyPr/>
          <a:lstStyle/>
          <a:p>
            <a:fld id="{5D2AFF7A-1B07-4AA2-A8D9-CFC9EA27E045}" type="slidenum">
              <a:rPr lang="en-US" smtClean="0"/>
              <a:t>24</a:t>
            </a:fld>
            <a:endParaRPr lang="en-US"/>
          </a:p>
        </p:txBody>
      </p:sp>
      <p:pic>
        <p:nvPicPr>
          <p:cNvPr id="8" name="Content Placeholder 7" descr="A screenshot of a computer&#10;&#10;Description automatically generated">
            <a:extLst>
              <a:ext uri="{FF2B5EF4-FFF2-40B4-BE49-F238E27FC236}">
                <a16:creationId xmlns:a16="http://schemas.microsoft.com/office/drawing/2014/main" id="{4E67F702-5C7B-F174-5E67-4FFB1E8E47BB}"/>
              </a:ext>
            </a:extLst>
          </p:cNvPr>
          <p:cNvPicPr>
            <a:picLocks noGrp="1" noChangeAspect="1"/>
          </p:cNvPicPr>
          <p:nvPr>
            <p:ph idx="1"/>
          </p:nvPr>
        </p:nvPicPr>
        <p:blipFill>
          <a:blip r:embed="rId2"/>
          <a:stretch>
            <a:fillRect/>
          </a:stretch>
        </p:blipFill>
        <p:spPr>
          <a:xfrm>
            <a:off x="1249792" y="1241425"/>
            <a:ext cx="9679715" cy="5405438"/>
          </a:xfrm>
        </p:spPr>
      </p:pic>
    </p:spTree>
    <p:extLst>
      <p:ext uri="{BB962C8B-B14F-4D97-AF65-F5344CB8AC3E}">
        <p14:creationId xmlns:p14="http://schemas.microsoft.com/office/powerpoint/2010/main" val="24036778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8A354-BA8E-43E0-B216-ECAA3478E7B8}"/>
              </a:ext>
            </a:extLst>
          </p:cNvPr>
          <p:cNvSpPr>
            <a:spLocks noGrp="1"/>
          </p:cNvSpPr>
          <p:nvPr>
            <p:ph type="title"/>
          </p:nvPr>
        </p:nvSpPr>
        <p:spPr/>
        <p:txBody>
          <a:bodyPr/>
          <a:lstStyle/>
          <a:p>
            <a:r>
              <a:rPr lang="en-US" dirty="0"/>
              <a:t>Start and stop containers</a:t>
            </a:r>
          </a:p>
        </p:txBody>
      </p:sp>
      <p:sp>
        <p:nvSpPr>
          <p:cNvPr id="3" name="Content Placeholder 2">
            <a:extLst>
              <a:ext uri="{FF2B5EF4-FFF2-40B4-BE49-F238E27FC236}">
                <a16:creationId xmlns:a16="http://schemas.microsoft.com/office/drawing/2014/main" id="{876D7C09-B8A7-45AC-8780-A6F14378D975}"/>
              </a:ext>
            </a:extLst>
          </p:cNvPr>
          <p:cNvSpPr>
            <a:spLocks noGrp="1"/>
          </p:cNvSpPr>
          <p:nvPr>
            <p:ph idx="1"/>
          </p:nvPr>
        </p:nvSpPr>
        <p:spPr/>
        <p:txBody>
          <a:bodyPr>
            <a:normAutofit fontScale="85000" lnSpcReduction="10000"/>
          </a:bodyPr>
          <a:lstStyle/>
          <a:p>
            <a:r>
              <a:rPr lang="en-US" dirty="0">
                <a:highlight>
                  <a:srgbClr val="C0C0C0"/>
                </a:highlight>
              </a:rPr>
              <a:t>$</a:t>
            </a:r>
            <a:r>
              <a:rPr lang="en-US" i="1" dirty="0">
                <a:highlight>
                  <a:srgbClr val="C0C0C0"/>
                </a:highlight>
              </a:rPr>
              <a:t>docker run</a:t>
            </a:r>
          </a:p>
          <a:p>
            <a:pPr lvl="1"/>
            <a:r>
              <a:rPr lang="en-US" dirty="0"/>
              <a:t>Creates a new container every time</a:t>
            </a:r>
          </a:p>
          <a:p>
            <a:pPr lvl="1"/>
            <a:r>
              <a:rPr lang="en-US" dirty="0"/>
              <a:t>Doesn’t re-use the previous container</a:t>
            </a:r>
          </a:p>
          <a:p>
            <a:pPr lvl="1"/>
            <a:r>
              <a:rPr lang="en-US" dirty="0">
                <a:highlight>
                  <a:srgbClr val="C0C0C0"/>
                </a:highlight>
              </a:rPr>
              <a:t>$</a:t>
            </a:r>
            <a:r>
              <a:rPr lang="en-US" i="1" dirty="0">
                <a:highlight>
                  <a:srgbClr val="C0C0C0"/>
                </a:highlight>
              </a:rPr>
              <a:t>docker </a:t>
            </a:r>
            <a:r>
              <a:rPr lang="en-US" i="1" dirty="0" err="1">
                <a:highlight>
                  <a:srgbClr val="C0C0C0"/>
                </a:highlight>
              </a:rPr>
              <a:t>ps</a:t>
            </a:r>
            <a:r>
              <a:rPr lang="en-US" i="1" dirty="0">
                <a:highlight>
                  <a:srgbClr val="C0C0C0"/>
                </a:highlight>
              </a:rPr>
              <a:t> –a</a:t>
            </a:r>
            <a:r>
              <a:rPr lang="en-US" dirty="0"/>
              <a:t>: Gives a list of all docker containers on the host (without the </a:t>
            </a:r>
            <a:r>
              <a:rPr lang="en-US" i="1" dirty="0"/>
              <a:t>–a </a:t>
            </a:r>
            <a:r>
              <a:rPr lang="en-US" dirty="0"/>
              <a:t>flag, only the running container is shown)</a:t>
            </a:r>
          </a:p>
          <a:p>
            <a:pPr lvl="1"/>
            <a:endParaRPr lang="en-US" dirty="0"/>
          </a:p>
          <a:p>
            <a:r>
              <a:rPr lang="en-US" dirty="0"/>
              <a:t>Instead, you can reuse containers using the </a:t>
            </a:r>
            <a:r>
              <a:rPr lang="en-US" i="1" dirty="0"/>
              <a:t>start</a:t>
            </a:r>
            <a:r>
              <a:rPr lang="en-US" dirty="0"/>
              <a:t> and </a:t>
            </a:r>
            <a:r>
              <a:rPr lang="en-US" i="1" dirty="0"/>
              <a:t>stop</a:t>
            </a:r>
            <a:r>
              <a:rPr lang="en-US" dirty="0"/>
              <a:t> commands</a:t>
            </a:r>
          </a:p>
          <a:p>
            <a:pPr lvl="1"/>
            <a:r>
              <a:rPr lang="en-US" dirty="0">
                <a:highlight>
                  <a:srgbClr val="C0C0C0"/>
                </a:highlight>
              </a:rPr>
              <a:t>$</a:t>
            </a:r>
            <a:r>
              <a:rPr lang="en-US" i="1" dirty="0">
                <a:highlight>
                  <a:srgbClr val="C0C0C0"/>
                </a:highlight>
              </a:rPr>
              <a:t>docker start </a:t>
            </a:r>
            <a:r>
              <a:rPr lang="en-US" dirty="0">
                <a:highlight>
                  <a:srgbClr val="C0C0C0"/>
                </a:highlight>
              </a:rPr>
              <a:t>&lt;</a:t>
            </a:r>
            <a:r>
              <a:rPr lang="en-US" dirty="0" err="1">
                <a:highlight>
                  <a:srgbClr val="C0C0C0"/>
                </a:highlight>
              </a:rPr>
              <a:t>containerID</a:t>
            </a:r>
            <a:r>
              <a:rPr lang="en-US" dirty="0">
                <a:highlight>
                  <a:srgbClr val="C0C0C0"/>
                </a:highlight>
              </a:rPr>
              <a:t>(s)&gt;/&lt;</a:t>
            </a:r>
            <a:r>
              <a:rPr lang="en-US" dirty="0" err="1">
                <a:highlight>
                  <a:srgbClr val="C0C0C0"/>
                </a:highlight>
              </a:rPr>
              <a:t>containerName</a:t>
            </a:r>
            <a:r>
              <a:rPr lang="en-US" dirty="0">
                <a:highlight>
                  <a:srgbClr val="C0C0C0"/>
                </a:highlight>
              </a:rPr>
              <a:t>(s)&gt;</a:t>
            </a:r>
          </a:p>
          <a:p>
            <a:pPr lvl="1"/>
            <a:r>
              <a:rPr lang="en-US" dirty="0">
                <a:highlight>
                  <a:srgbClr val="C0C0C0"/>
                </a:highlight>
              </a:rPr>
              <a:t>$</a:t>
            </a:r>
            <a:r>
              <a:rPr lang="en-US" i="1" dirty="0">
                <a:highlight>
                  <a:srgbClr val="C0C0C0"/>
                </a:highlight>
              </a:rPr>
              <a:t>docker stop</a:t>
            </a:r>
            <a:r>
              <a:rPr lang="en-US" dirty="0">
                <a:highlight>
                  <a:srgbClr val="C0C0C0"/>
                </a:highlight>
              </a:rPr>
              <a:t> &lt;</a:t>
            </a:r>
            <a:r>
              <a:rPr lang="en-US" dirty="0" err="1">
                <a:highlight>
                  <a:srgbClr val="C0C0C0"/>
                </a:highlight>
              </a:rPr>
              <a:t>containerID</a:t>
            </a:r>
            <a:r>
              <a:rPr lang="en-US" dirty="0">
                <a:highlight>
                  <a:srgbClr val="C0C0C0"/>
                </a:highlight>
              </a:rPr>
              <a:t>(s)&gt;/&lt;</a:t>
            </a:r>
            <a:r>
              <a:rPr lang="en-US" dirty="0" err="1">
                <a:highlight>
                  <a:srgbClr val="C0C0C0"/>
                </a:highlight>
              </a:rPr>
              <a:t>containerName</a:t>
            </a:r>
            <a:r>
              <a:rPr lang="en-US" dirty="0">
                <a:highlight>
                  <a:srgbClr val="C0C0C0"/>
                </a:highlight>
              </a:rPr>
              <a:t>(s)&gt;</a:t>
            </a:r>
          </a:p>
          <a:p>
            <a:endParaRPr lang="en-US" dirty="0"/>
          </a:p>
          <a:p>
            <a:r>
              <a:rPr lang="en-US" dirty="0"/>
              <a:t>Note: Instead of auto assigned names, you can give your own names to containers while creating them</a:t>
            </a:r>
          </a:p>
          <a:p>
            <a:pPr lvl="1"/>
            <a:r>
              <a:rPr lang="en-US" dirty="0">
                <a:highlight>
                  <a:srgbClr val="C0C0C0"/>
                </a:highlight>
              </a:rPr>
              <a:t>$</a:t>
            </a:r>
            <a:r>
              <a:rPr lang="en-US" i="1" dirty="0">
                <a:highlight>
                  <a:srgbClr val="C0C0C0"/>
                </a:highlight>
              </a:rPr>
              <a:t>docker run –name web-app –d –p 9000:80 nginx:1.23</a:t>
            </a:r>
            <a:r>
              <a:rPr lang="en-US" dirty="0"/>
              <a:t>. Syntax: </a:t>
            </a:r>
            <a:r>
              <a:rPr lang="en-US" i="1" dirty="0"/>
              <a:t>-name</a:t>
            </a:r>
            <a:r>
              <a:rPr lang="en-US" dirty="0"/>
              <a:t> &lt;container-name&gt;</a:t>
            </a:r>
          </a:p>
          <a:p>
            <a:endParaRPr lang="en-US" dirty="0"/>
          </a:p>
        </p:txBody>
      </p:sp>
      <p:sp>
        <p:nvSpPr>
          <p:cNvPr id="4" name="Date Placeholder 3">
            <a:extLst>
              <a:ext uri="{FF2B5EF4-FFF2-40B4-BE49-F238E27FC236}">
                <a16:creationId xmlns:a16="http://schemas.microsoft.com/office/drawing/2014/main" id="{9A6C7FD1-8253-46AD-B8D0-F6BF61FAFAAC}"/>
              </a:ext>
            </a:extLst>
          </p:cNvPr>
          <p:cNvSpPr>
            <a:spLocks noGrp="1"/>
          </p:cNvSpPr>
          <p:nvPr>
            <p:ph type="dt" sz="half" idx="10"/>
          </p:nvPr>
        </p:nvSpPr>
        <p:spPr/>
        <p:txBody>
          <a:bodyPr/>
          <a:lstStyle/>
          <a:p>
            <a:fld id="{D91DF73E-62B4-4A9D-95F4-6574E6F78732}" type="datetime1">
              <a:rPr lang="en-US" smtClean="0"/>
              <a:t>4/5/2024</a:t>
            </a:fld>
            <a:endParaRPr lang="en-US"/>
          </a:p>
        </p:txBody>
      </p:sp>
      <p:sp>
        <p:nvSpPr>
          <p:cNvPr id="5" name="Slide Number Placeholder 4">
            <a:extLst>
              <a:ext uri="{FF2B5EF4-FFF2-40B4-BE49-F238E27FC236}">
                <a16:creationId xmlns:a16="http://schemas.microsoft.com/office/drawing/2014/main" id="{E0BFA4FF-2B8B-4153-A891-9DAD28689AF5}"/>
              </a:ext>
            </a:extLst>
          </p:cNvPr>
          <p:cNvSpPr>
            <a:spLocks noGrp="1"/>
          </p:cNvSpPr>
          <p:nvPr>
            <p:ph type="sldNum" sz="quarter" idx="12"/>
          </p:nvPr>
        </p:nvSpPr>
        <p:spPr/>
        <p:txBody>
          <a:bodyPr/>
          <a:lstStyle/>
          <a:p>
            <a:fld id="{5D2AFF7A-1B07-4AA2-A8D9-CFC9EA27E045}" type="slidenum">
              <a:rPr lang="en-US" smtClean="0"/>
              <a:t>25</a:t>
            </a:fld>
            <a:endParaRPr lang="en-US"/>
          </a:p>
        </p:txBody>
      </p:sp>
    </p:spTree>
    <p:extLst>
      <p:ext uri="{BB962C8B-B14F-4D97-AF65-F5344CB8AC3E}">
        <p14:creationId xmlns:p14="http://schemas.microsoft.com/office/powerpoint/2010/main" val="3931506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29D53-0343-BDAE-C12D-39F3A0482E6B}"/>
              </a:ext>
            </a:extLst>
          </p:cNvPr>
          <p:cNvSpPr>
            <a:spLocks noGrp="1"/>
          </p:cNvSpPr>
          <p:nvPr>
            <p:ph type="title"/>
          </p:nvPr>
        </p:nvSpPr>
        <p:spPr/>
        <p:txBody>
          <a:bodyPr/>
          <a:lstStyle/>
          <a:p>
            <a:r>
              <a:rPr lang="en-US" dirty="0">
                <a:cs typeface="Calibri Light"/>
              </a:rPr>
              <a:t>Docker Desktop</a:t>
            </a:r>
            <a:endParaRPr lang="en-US" dirty="0"/>
          </a:p>
        </p:txBody>
      </p:sp>
      <p:pic>
        <p:nvPicPr>
          <p:cNvPr id="6" name="Content Placeholder 5" descr="A screenshot of a computer&#10;&#10;Description automatically generated">
            <a:extLst>
              <a:ext uri="{FF2B5EF4-FFF2-40B4-BE49-F238E27FC236}">
                <a16:creationId xmlns:a16="http://schemas.microsoft.com/office/drawing/2014/main" id="{1A2F75F6-3D16-143B-13F5-8A693E7C71B2}"/>
              </a:ext>
            </a:extLst>
          </p:cNvPr>
          <p:cNvPicPr>
            <a:picLocks noGrp="1" noChangeAspect="1"/>
          </p:cNvPicPr>
          <p:nvPr>
            <p:ph idx="1"/>
          </p:nvPr>
        </p:nvPicPr>
        <p:blipFill>
          <a:blip r:embed="rId2"/>
          <a:stretch>
            <a:fillRect/>
          </a:stretch>
        </p:blipFill>
        <p:spPr>
          <a:xfrm>
            <a:off x="1801161" y="1423845"/>
            <a:ext cx="9046876" cy="5113336"/>
          </a:xfrm>
        </p:spPr>
      </p:pic>
      <p:sp>
        <p:nvSpPr>
          <p:cNvPr id="4" name="Date Placeholder 3">
            <a:extLst>
              <a:ext uri="{FF2B5EF4-FFF2-40B4-BE49-F238E27FC236}">
                <a16:creationId xmlns:a16="http://schemas.microsoft.com/office/drawing/2014/main" id="{69E28684-70DA-FB89-B854-64E2BEDEB5BC}"/>
              </a:ext>
            </a:extLst>
          </p:cNvPr>
          <p:cNvSpPr>
            <a:spLocks noGrp="1"/>
          </p:cNvSpPr>
          <p:nvPr>
            <p:ph type="dt" sz="half" idx="10"/>
          </p:nvPr>
        </p:nvSpPr>
        <p:spPr/>
        <p:txBody>
          <a:bodyPr/>
          <a:lstStyle/>
          <a:p>
            <a:fld id="{D91DF73E-62B4-4A9D-95F4-6574E6F78732}" type="datetime1">
              <a:rPr lang="en-US" smtClean="0"/>
              <a:t>4/5/2024</a:t>
            </a:fld>
            <a:endParaRPr lang="en-US"/>
          </a:p>
        </p:txBody>
      </p:sp>
      <p:sp>
        <p:nvSpPr>
          <p:cNvPr id="5" name="Slide Number Placeholder 4">
            <a:extLst>
              <a:ext uri="{FF2B5EF4-FFF2-40B4-BE49-F238E27FC236}">
                <a16:creationId xmlns:a16="http://schemas.microsoft.com/office/drawing/2014/main" id="{9DE88794-88F9-B43F-0B65-3940E379CBA8}"/>
              </a:ext>
            </a:extLst>
          </p:cNvPr>
          <p:cNvSpPr>
            <a:spLocks noGrp="1"/>
          </p:cNvSpPr>
          <p:nvPr>
            <p:ph type="sldNum" sz="quarter" idx="12"/>
          </p:nvPr>
        </p:nvSpPr>
        <p:spPr/>
        <p:txBody>
          <a:bodyPr/>
          <a:lstStyle/>
          <a:p>
            <a:fld id="{5D2AFF7A-1B07-4AA2-A8D9-CFC9EA27E045}" type="slidenum">
              <a:rPr lang="en-US" smtClean="0"/>
              <a:t>26</a:t>
            </a:fld>
            <a:endParaRPr lang="en-US"/>
          </a:p>
        </p:txBody>
      </p:sp>
    </p:spTree>
    <p:extLst>
      <p:ext uri="{BB962C8B-B14F-4D97-AF65-F5344CB8AC3E}">
        <p14:creationId xmlns:p14="http://schemas.microsoft.com/office/powerpoint/2010/main" val="40242306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673E3-72F4-44E6-BD77-A405A90C3F77}"/>
              </a:ext>
            </a:extLst>
          </p:cNvPr>
          <p:cNvSpPr>
            <a:spLocks noGrp="1"/>
          </p:cNvSpPr>
          <p:nvPr>
            <p:ph type="title"/>
          </p:nvPr>
        </p:nvSpPr>
        <p:spPr/>
        <p:txBody>
          <a:bodyPr/>
          <a:lstStyle/>
          <a:p>
            <a:r>
              <a:rPr lang="en-US" dirty="0"/>
              <a:t>Public and private Docker registries</a:t>
            </a:r>
          </a:p>
        </p:txBody>
      </p:sp>
      <p:sp>
        <p:nvSpPr>
          <p:cNvPr id="3" name="Content Placeholder 2">
            <a:extLst>
              <a:ext uri="{FF2B5EF4-FFF2-40B4-BE49-F238E27FC236}">
                <a16:creationId xmlns:a16="http://schemas.microsoft.com/office/drawing/2014/main" id="{7DB0E311-AF93-42D5-87A4-F36D6FC4E294}"/>
              </a:ext>
            </a:extLst>
          </p:cNvPr>
          <p:cNvSpPr>
            <a:spLocks noGrp="1"/>
          </p:cNvSpPr>
          <p:nvPr>
            <p:ph idx="1"/>
          </p:nvPr>
        </p:nvSpPr>
        <p:spPr/>
        <p:txBody>
          <a:bodyPr>
            <a:normAutofit lnSpcReduction="10000"/>
          </a:bodyPr>
          <a:lstStyle/>
          <a:p>
            <a:r>
              <a:rPr lang="en-US" dirty="0"/>
              <a:t>Public</a:t>
            </a:r>
          </a:p>
          <a:p>
            <a:pPr lvl="1"/>
            <a:r>
              <a:rPr lang="en-US" dirty="0">
                <a:hlinkClick r:id="rId2"/>
              </a:rPr>
              <a:t>Docker Hub</a:t>
            </a:r>
            <a:endParaRPr lang="en-US" dirty="0"/>
          </a:p>
          <a:p>
            <a:pPr lvl="1"/>
            <a:r>
              <a:rPr lang="en-US" dirty="0"/>
              <a:t>Largest public registry</a:t>
            </a:r>
          </a:p>
          <a:p>
            <a:pPr lvl="1"/>
            <a:r>
              <a:rPr lang="en-US" dirty="0"/>
              <a:t>Anyone can search and download Docker images</a:t>
            </a:r>
          </a:p>
          <a:p>
            <a:pPr lvl="1"/>
            <a:endParaRPr lang="en-US" dirty="0"/>
          </a:p>
          <a:p>
            <a:r>
              <a:rPr lang="en-US" dirty="0"/>
              <a:t>Private</a:t>
            </a:r>
          </a:p>
          <a:p>
            <a:pPr lvl="1"/>
            <a:r>
              <a:rPr lang="en-US" dirty="0"/>
              <a:t>Companies create their own images of their own applications</a:t>
            </a:r>
          </a:p>
          <a:p>
            <a:pPr lvl="1"/>
            <a:r>
              <a:rPr lang="en-US" dirty="0"/>
              <a:t>Need to authenticate before accessing the registry</a:t>
            </a:r>
          </a:p>
          <a:p>
            <a:pPr lvl="1"/>
            <a:r>
              <a:rPr lang="en-US" dirty="0"/>
              <a:t>All big cloud providers provide private registries (Amazon ECR, Google Container Registry, etc.)</a:t>
            </a:r>
          </a:p>
          <a:p>
            <a:pPr lvl="1"/>
            <a:r>
              <a:rPr lang="en-US" dirty="0"/>
              <a:t>Even Docker Hub has a private Docker registry (create account on </a:t>
            </a:r>
            <a:r>
              <a:rPr lang="en-US" dirty="0" err="1"/>
              <a:t>DockerHub</a:t>
            </a:r>
            <a:r>
              <a:rPr lang="en-US" dirty="0"/>
              <a:t>, can create your own public or private registry)</a:t>
            </a:r>
          </a:p>
        </p:txBody>
      </p:sp>
      <p:sp>
        <p:nvSpPr>
          <p:cNvPr id="4" name="Date Placeholder 3">
            <a:extLst>
              <a:ext uri="{FF2B5EF4-FFF2-40B4-BE49-F238E27FC236}">
                <a16:creationId xmlns:a16="http://schemas.microsoft.com/office/drawing/2014/main" id="{8D0DC76F-DF0E-44F9-9373-51652F40DD9C}"/>
              </a:ext>
            </a:extLst>
          </p:cNvPr>
          <p:cNvSpPr>
            <a:spLocks noGrp="1"/>
          </p:cNvSpPr>
          <p:nvPr>
            <p:ph type="dt" sz="half" idx="10"/>
          </p:nvPr>
        </p:nvSpPr>
        <p:spPr/>
        <p:txBody>
          <a:bodyPr/>
          <a:lstStyle/>
          <a:p>
            <a:fld id="{D91DF73E-62B4-4A9D-95F4-6574E6F78732}" type="datetime1">
              <a:rPr lang="en-US" smtClean="0"/>
              <a:t>4/5/2024</a:t>
            </a:fld>
            <a:endParaRPr lang="en-US"/>
          </a:p>
        </p:txBody>
      </p:sp>
      <p:sp>
        <p:nvSpPr>
          <p:cNvPr id="5" name="Slide Number Placeholder 4">
            <a:extLst>
              <a:ext uri="{FF2B5EF4-FFF2-40B4-BE49-F238E27FC236}">
                <a16:creationId xmlns:a16="http://schemas.microsoft.com/office/drawing/2014/main" id="{FE26A431-0EDA-4093-9AC7-33B6B5354176}"/>
              </a:ext>
            </a:extLst>
          </p:cNvPr>
          <p:cNvSpPr>
            <a:spLocks noGrp="1"/>
          </p:cNvSpPr>
          <p:nvPr>
            <p:ph type="sldNum" sz="quarter" idx="12"/>
          </p:nvPr>
        </p:nvSpPr>
        <p:spPr/>
        <p:txBody>
          <a:bodyPr/>
          <a:lstStyle/>
          <a:p>
            <a:fld id="{5D2AFF7A-1B07-4AA2-A8D9-CFC9EA27E045}" type="slidenum">
              <a:rPr lang="en-US" smtClean="0"/>
              <a:t>27</a:t>
            </a:fld>
            <a:endParaRPr lang="en-US"/>
          </a:p>
        </p:txBody>
      </p:sp>
    </p:spTree>
    <p:extLst>
      <p:ext uri="{BB962C8B-B14F-4D97-AF65-F5344CB8AC3E}">
        <p14:creationId xmlns:p14="http://schemas.microsoft.com/office/powerpoint/2010/main" val="1452733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E8725-5DC2-4D4B-B6D8-B42F54686591}"/>
              </a:ext>
            </a:extLst>
          </p:cNvPr>
          <p:cNvSpPr>
            <a:spLocks noGrp="1"/>
          </p:cNvSpPr>
          <p:nvPr>
            <p:ph type="title"/>
          </p:nvPr>
        </p:nvSpPr>
        <p:spPr/>
        <p:txBody>
          <a:bodyPr/>
          <a:lstStyle/>
          <a:p>
            <a:r>
              <a:rPr lang="en-US" dirty="0"/>
              <a:t>Registry versus Repository</a:t>
            </a:r>
          </a:p>
        </p:txBody>
      </p:sp>
      <p:sp>
        <p:nvSpPr>
          <p:cNvPr id="3" name="Content Placeholder 2">
            <a:extLst>
              <a:ext uri="{FF2B5EF4-FFF2-40B4-BE49-F238E27FC236}">
                <a16:creationId xmlns:a16="http://schemas.microsoft.com/office/drawing/2014/main" id="{2A4D5BAE-1DD1-4100-A9CE-040D983E46C1}"/>
              </a:ext>
            </a:extLst>
          </p:cNvPr>
          <p:cNvSpPr>
            <a:spLocks noGrp="1"/>
          </p:cNvSpPr>
          <p:nvPr>
            <p:ph idx="1"/>
          </p:nvPr>
        </p:nvSpPr>
        <p:spPr/>
        <p:txBody>
          <a:bodyPr/>
          <a:lstStyle/>
          <a:p>
            <a:r>
              <a:rPr lang="en-US" dirty="0"/>
              <a:t>Docker registry</a:t>
            </a:r>
          </a:p>
          <a:p>
            <a:pPr lvl="1"/>
            <a:r>
              <a:rPr lang="en-US" dirty="0"/>
              <a:t>A service providing storage for images (applications)</a:t>
            </a:r>
          </a:p>
          <a:p>
            <a:pPr lvl="1"/>
            <a:r>
              <a:rPr lang="en-US" dirty="0"/>
              <a:t>Each application has its own repository</a:t>
            </a:r>
          </a:p>
          <a:p>
            <a:pPr lvl="1"/>
            <a:r>
              <a:rPr lang="en-US" dirty="0"/>
              <a:t>Collection of repositories</a:t>
            </a:r>
          </a:p>
          <a:p>
            <a:pPr lvl="1"/>
            <a:r>
              <a:rPr lang="en-US" dirty="0"/>
              <a:t>Example: Docker Hub</a:t>
            </a:r>
          </a:p>
          <a:p>
            <a:pPr lvl="1"/>
            <a:endParaRPr lang="en-US" dirty="0"/>
          </a:p>
          <a:p>
            <a:r>
              <a:rPr lang="en-US" dirty="0"/>
              <a:t>Docker repository</a:t>
            </a:r>
          </a:p>
          <a:p>
            <a:pPr lvl="1"/>
            <a:r>
              <a:rPr lang="en-US" dirty="0"/>
              <a:t>Collection of related images (but different versions) of an application</a:t>
            </a:r>
          </a:p>
          <a:p>
            <a:pPr lvl="1"/>
            <a:r>
              <a:rPr lang="en-US" dirty="0"/>
              <a:t>Example: Different repositories inside Docker Hub</a:t>
            </a:r>
          </a:p>
        </p:txBody>
      </p:sp>
      <p:sp>
        <p:nvSpPr>
          <p:cNvPr id="4" name="Date Placeholder 3">
            <a:extLst>
              <a:ext uri="{FF2B5EF4-FFF2-40B4-BE49-F238E27FC236}">
                <a16:creationId xmlns:a16="http://schemas.microsoft.com/office/drawing/2014/main" id="{0487CA82-8803-4FC8-AED9-D71B370078A4}"/>
              </a:ext>
            </a:extLst>
          </p:cNvPr>
          <p:cNvSpPr>
            <a:spLocks noGrp="1"/>
          </p:cNvSpPr>
          <p:nvPr>
            <p:ph type="dt" sz="half" idx="10"/>
          </p:nvPr>
        </p:nvSpPr>
        <p:spPr/>
        <p:txBody>
          <a:bodyPr/>
          <a:lstStyle/>
          <a:p>
            <a:fld id="{D91DF73E-62B4-4A9D-95F4-6574E6F78732}" type="datetime1">
              <a:rPr lang="en-US" smtClean="0"/>
              <a:t>4/5/2024</a:t>
            </a:fld>
            <a:endParaRPr lang="en-US"/>
          </a:p>
        </p:txBody>
      </p:sp>
      <p:sp>
        <p:nvSpPr>
          <p:cNvPr id="5" name="Slide Number Placeholder 4">
            <a:extLst>
              <a:ext uri="{FF2B5EF4-FFF2-40B4-BE49-F238E27FC236}">
                <a16:creationId xmlns:a16="http://schemas.microsoft.com/office/drawing/2014/main" id="{96354EA6-EA39-4C04-BAD0-2BAB9CBD0542}"/>
              </a:ext>
            </a:extLst>
          </p:cNvPr>
          <p:cNvSpPr>
            <a:spLocks noGrp="1"/>
          </p:cNvSpPr>
          <p:nvPr>
            <p:ph type="sldNum" sz="quarter" idx="12"/>
          </p:nvPr>
        </p:nvSpPr>
        <p:spPr/>
        <p:txBody>
          <a:bodyPr/>
          <a:lstStyle/>
          <a:p>
            <a:fld id="{5D2AFF7A-1B07-4AA2-A8D9-CFC9EA27E045}" type="slidenum">
              <a:rPr lang="en-US" smtClean="0"/>
              <a:t>28</a:t>
            </a:fld>
            <a:endParaRPr lang="en-US"/>
          </a:p>
        </p:txBody>
      </p:sp>
    </p:spTree>
    <p:extLst>
      <p:ext uri="{BB962C8B-B14F-4D97-AF65-F5344CB8AC3E}">
        <p14:creationId xmlns:p14="http://schemas.microsoft.com/office/powerpoint/2010/main" val="26618308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AC305-8085-4525-BF3A-3C0DC6518018}"/>
              </a:ext>
            </a:extLst>
          </p:cNvPr>
          <p:cNvSpPr>
            <a:spLocks noGrp="1"/>
          </p:cNvSpPr>
          <p:nvPr>
            <p:ph type="title"/>
          </p:nvPr>
        </p:nvSpPr>
        <p:spPr/>
        <p:txBody>
          <a:bodyPr/>
          <a:lstStyle/>
          <a:p>
            <a:r>
              <a:rPr lang="en-US" dirty="0"/>
              <a:t>Create own images - Dockerfile</a:t>
            </a:r>
          </a:p>
        </p:txBody>
      </p:sp>
      <p:sp>
        <p:nvSpPr>
          <p:cNvPr id="3" name="Content Placeholder 2">
            <a:extLst>
              <a:ext uri="{FF2B5EF4-FFF2-40B4-BE49-F238E27FC236}">
                <a16:creationId xmlns:a16="http://schemas.microsoft.com/office/drawing/2014/main" id="{0C19895C-61C7-47E2-A772-FA4A98DCC8A1}"/>
              </a:ext>
            </a:extLst>
          </p:cNvPr>
          <p:cNvSpPr>
            <a:spLocks noGrp="1"/>
          </p:cNvSpPr>
          <p:nvPr>
            <p:ph idx="1"/>
          </p:nvPr>
        </p:nvSpPr>
        <p:spPr/>
        <p:txBody>
          <a:bodyPr>
            <a:normAutofit fontScale="92500"/>
          </a:bodyPr>
          <a:lstStyle/>
          <a:p>
            <a:r>
              <a:rPr lang="en-US" dirty="0"/>
              <a:t>How does one create their own image for their application? But before that</a:t>
            </a:r>
          </a:p>
          <a:p>
            <a:r>
              <a:rPr lang="en-US" dirty="0"/>
              <a:t>Why do you need your own image? (Use case):</a:t>
            </a:r>
          </a:p>
          <a:p>
            <a:pPr lvl="1"/>
            <a:r>
              <a:rPr lang="en-US" dirty="0"/>
              <a:t>We want to deploy our application to server</a:t>
            </a:r>
          </a:p>
          <a:p>
            <a:pPr lvl="1"/>
            <a:r>
              <a:rPr lang="en-US" dirty="0"/>
              <a:t>We want to deploy our application as a Docker container</a:t>
            </a:r>
          </a:p>
          <a:p>
            <a:r>
              <a:rPr lang="en-US" dirty="0"/>
              <a:t>How do we take our application code and make it into a Docker Image?</a:t>
            </a:r>
          </a:p>
          <a:p>
            <a:pPr lvl="1"/>
            <a:r>
              <a:rPr lang="en-US" dirty="0"/>
              <a:t>We need to create a “definition” of how to build a Docker image from our application</a:t>
            </a:r>
          </a:p>
          <a:p>
            <a:pPr lvl="1"/>
            <a:r>
              <a:rPr lang="en-US" dirty="0"/>
              <a:t>That “definition” is written in a Dockerfile</a:t>
            </a:r>
          </a:p>
          <a:p>
            <a:r>
              <a:rPr lang="en-US" dirty="0"/>
              <a:t>Dockerfile – a text document that contains commands to assemble a Docker image</a:t>
            </a:r>
          </a:p>
          <a:p>
            <a:r>
              <a:rPr lang="en-US" dirty="0"/>
              <a:t>Docker can then build an image by reading those instructions</a:t>
            </a:r>
          </a:p>
        </p:txBody>
      </p:sp>
      <p:sp>
        <p:nvSpPr>
          <p:cNvPr id="4" name="Date Placeholder 3">
            <a:extLst>
              <a:ext uri="{FF2B5EF4-FFF2-40B4-BE49-F238E27FC236}">
                <a16:creationId xmlns:a16="http://schemas.microsoft.com/office/drawing/2014/main" id="{D7AF9E48-1A21-4CE6-BA22-1FF39AB6D830}"/>
              </a:ext>
            </a:extLst>
          </p:cNvPr>
          <p:cNvSpPr>
            <a:spLocks noGrp="1"/>
          </p:cNvSpPr>
          <p:nvPr>
            <p:ph type="dt" sz="half" idx="10"/>
          </p:nvPr>
        </p:nvSpPr>
        <p:spPr/>
        <p:txBody>
          <a:bodyPr/>
          <a:lstStyle/>
          <a:p>
            <a:fld id="{D91DF73E-62B4-4A9D-95F4-6574E6F78732}" type="datetime1">
              <a:rPr lang="en-US" smtClean="0"/>
              <a:t>4/5/2024</a:t>
            </a:fld>
            <a:endParaRPr lang="en-US"/>
          </a:p>
        </p:txBody>
      </p:sp>
      <p:sp>
        <p:nvSpPr>
          <p:cNvPr id="5" name="Slide Number Placeholder 4">
            <a:extLst>
              <a:ext uri="{FF2B5EF4-FFF2-40B4-BE49-F238E27FC236}">
                <a16:creationId xmlns:a16="http://schemas.microsoft.com/office/drawing/2014/main" id="{0A29A8EB-25F7-48B6-ADF0-0991297CDC35}"/>
              </a:ext>
            </a:extLst>
          </p:cNvPr>
          <p:cNvSpPr>
            <a:spLocks noGrp="1"/>
          </p:cNvSpPr>
          <p:nvPr>
            <p:ph type="sldNum" sz="quarter" idx="12"/>
          </p:nvPr>
        </p:nvSpPr>
        <p:spPr/>
        <p:txBody>
          <a:bodyPr/>
          <a:lstStyle/>
          <a:p>
            <a:fld id="{5D2AFF7A-1B07-4AA2-A8D9-CFC9EA27E045}" type="slidenum">
              <a:rPr lang="en-US" smtClean="0"/>
              <a:t>29</a:t>
            </a:fld>
            <a:endParaRPr lang="en-US" dirty="0"/>
          </a:p>
        </p:txBody>
      </p:sp>
    </p:spTree>
    <p:extLst>
      <p:ext uri="{BB962C8B-B14F-4D97-AF65-F5344CB8AC3E}">
        <p14:creationId xmlns:p14="http://schemas.microsoft.com/office/powerpoint/2010/main" val="420225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C6C08-BC82-43B5-A0F1-6EC03E209A8E}"/>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D069672D-8356-467B-AB98-0DF54D7CFE6A}"/>
              </a:ext>
            </a:extLst>
          </p:cNvPr>
          <p:cNvSpPr>
            <a:spLocks noGrp="1"/>
          </p:cNvSpPr>
          <p:nvPr>
            <p:ph idx="1"/>
          </p:nvPr>
        </p:nvSpPr>
        <p:spPr/>
        <p:txBody>
          <a:bodyPr>
            <a:normAutofit fontScale="85000" lnSpcReduction="20000"/>
          </a:bodyPr>
          <a:lstStyle/>
          <a:p>
            <a:r>
              <a:rPr lang="en-US" dirty="0"/>
              <a:t>Introduction</a:t>
            </a:r>
          </a:p>
          <a:p>
            <a:pPr lvl="1"/>
            <a:r>
              <a:rPr lang="en-US" dirty="0"/>
              <a:t>What is Docker and why is it used?</a:t>
            </a:r>
          </a:p>
          <a:p>
            <a:pPr lvl="1"/>
            <a:r>
              <a:rPr lang="en-US" dirty="0"/>
              <a:t>Docker versus Virtual Machines</a:t>
            </a:r>
          </a:p>
          <a:p>
            <a:r>
              <a:rPr lang="en-US" dirty="0"/>
              <a:t>Install Docker</a:t>
            </a:r>
          </a:p>
          <a:p>
            <a:r>
              <a:rPr lang="en-US" dirty="0"/>
              <a:t>Docker Images vs Docker Containers</a:t>
            </a:r>
          </a:p>
          <a:p>
            <a:r>
              <a:rPr lang="en-US" dirty="0"/>
              <a:t>Docker registry</a:t>
            </a:r>
          </a:p>
          <a:p>
            <a:r>
              <a:rPr lang="en-US" dirty="0"/>
              <a:t>Running Docker images</a:t>
            </a:r>
          </a:p>
          <a:p>
            <a:r>
              <a:rPr lang="en-US" dirty="0"/>
              <a:t>Port Binding – Binding container port to local machine port</a:t>
            </a:r>
          </a:p>
          <a:p>
            <a:r>
              <a:rPr lang="en-US" dirty="0"/>
              <a:t>Start and stop containers</a:t>
            </a:r>
          </a:p>
          <a:p>
            <a:r>
              <a:rPr lang="en-US" dirty="0"/>
              <a:t>Private Docker Registries</a:t>
            </a:r>
          </a:p>
          <a:p>
            <a:r>
              <a:rPr lang="en-US" dirty="0"/>
              <a:t>Dockerfile – Create own/ custom Docker images using </a:t>
            </a:r>
            <a:r>
              <a:rPr lang="en-US" dirty="0" err="1"/>
              <a:t>Dockerfile</a:t>
            </a:r>
            <a:endParaRPr lang="en-US" dirty="0"/>
          </a:p>
          <a:p>
            <a:r>
              <a:rPr lang="en-US" dirty="0"/>
              <a:t>Overall development and deployment flow using Docker</a:t>
            </a:r>
          </a:p>
          <a:p>
            <a:pPr lvl="1"/>
            <a:endParaRPr lang="en-US" dirty="0"/>
          </a:p>
          <a:p>
            <a:pPr lvl="1"/>
            <a:endParaRPr lang="en-US" dirty="0"/>
          </a:p>
          <a:p>
            <a:endParaRPr lang="en-US" dirty="0"/>
          </a:p>
        </p:txBody>
      </p:sp>
      <p:sp>
        <p:nvSpPr>
          <p:cNvPr id="4" name="TextBox 3">
            <a:extLst>
              <a:ext uri="{FF2B5EF4-FFF2-40B4-BE49-F238E27FC236}">
                <a16:creationId xmlns:a16="http://schemas.microsoft.com/office/drawing/2014/main" id="{0701D344-78B5-4920-B35B-749812907551}"/>
              </a:ext>
            </a:extLst>
          </p:cNvPr>
          <p:cNvSpPr txBox="1"/>
          <p:nvPr/>
        </p:nvSpPr>
        <p:spPr>
          <a:xfrm>
            <a:off x="6891338" y="3244334"/>
            <a:ext cx="5143500" cy="369332"/>
          </a:xfrm>
          <a:prstGeom prst="rect">
            <a:avLst/>
          </a:prstGeom>
          <a:noFill/>
        </p:spPr>
        <p:txBody>
          <a:bodyPr wrap="square" rtlCol="0">
            <a:spAutoFit/>
          </a:bodyPr>
          <a:lstStyle/>
          <a:p>
            <a:endParaRPr lang="en-US" dirty="0"/>
          </a:p>
        </p:txBody>
      </p:sp>
      <p:sp>
        <p:nvSpPr>
          <p:cNvPr id="5" name="Slide Number Placeholder 4">
            <a:extLst>
              <a:ext uri="{FF2B5EF4-FFF2-40B4-BE49-F238E27FC236}">
                <a16:creationId xmlns:a16="http://schemas.microsoft.com/office/drawing/2014/main" id="{5EB91127-E0B5-40A3-83DC-38E74513FC0B}"/>
              </a:ext>
            </a:extLst>
          </p:cNvPr>
          <p:cNvSpPr>
            <a:spLocks noGrp="1"/>
          </p:cNvSpPr>
          <p:nvPr>
            <p:ph type="sldNum" sz="quarter" idx="12"/>
          </p:nvPr>
        </p:nvSpPr>
        <p:spPr/>
        <p:txBody>
          <a:bodyPr/>
          <a:lstStyle/>
          <a:p>
            <a:fld id="{5D2AFF7A-1B07-4AA2-A8D9-CFC9EA27E045}" type="slidenum">
              <a:rPr lang="en-US" smtClean="0"/>
              <a:t>3</a:t>
            </a:fld>
            <a:endParaRPr lang="en-US"/>
          </a:p>
        </p:txBody>
      </p:sp>
      <p:sp>
        <p:nvSpPr>
          <p:cNvPr id="6" name="Date Placeholder 5">
            <a:extLst>
              <a:ext uri="{FF2B5EF4-FFF2-40B4-BE49-F238E27FC236}">
                <a16:creationId xmlns:a16="http://schemas.microsoft.com/office/drawing/2014/main" id="{7152899F-CE91-4895-AB4E-4CF0901137B5}"/>
              </a:ext>
            </a:extLst>
          </p:cNvPr>
          <p:cNvSpPr>
            <a:spLocks noGrp="1"/>
          </p:cNvSpPr>
          <p:nvPr>
            <p:ph type="dt" sz="half" idx="10"/>
          </p:nvPr>
        </p:nvSpPr>
        <p:spPr/>
        <p:txBody>
          <a:bodyPr/>
          <a:lstStyle/>
          <a:p>
            <a:fld id="{4407E9B5-80E8-4367-A3B3-B62B18C6B64D}" type="datetime1">
              <a:rPr lang="en-US" smtClean="0"/>
              <a:t>4/5/2024</a:t>
            </a:fld>
            <a:endParaRPr lang="en-US"/>
          </a:p>
        </p:txBody>
      </p:sp>
    </p:spTree>
    <p:extLst>
      <p:ext uri="{BB962C8B-B14F-4D97-AF65-F5344CB8AC3E}">
        <p14:creationId xmlns:p14="http://schemas.microsoft.com/office/powerpoint/2010/main" val="33923755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E9F61-A45C-4DAE-80EC-0630BA772B78}"/>
              </a:ext>
            </a:extLst>
          </p:cNvPr>
          <p:cNvSpPr>
            <a:spLocks noGrp="1"/>
          </p:cNvSpPr>
          <p:nvPr>
            <p:ph type="title"/>
          </p:nvPr>
        </p:nvSpPr>
        <p:spPr/>
        <p:txBody>
          <a:bodyPr/>
          <a:lstStyle/>
          <a:p>
            <a:r>
              <a:rPr lang="en-US" dirty="0"/>
              <a:t>Dockerfile – Explained via an application</a:t>
            </a:r>
          </a:p>
        </p:txBody>
      </p:sp>
      <p:sp>
        <p:nvSpPr>
          <p:cNvPr id="3" name="Content Placeholder 2">
            <a:extLst>
              <a:ext uri="{FF2B5EF4-FFF2-40B4-BE49-F238E27FC236}">
                <a16:creationId xmlns:a16="http://schemas.microsoft.com/office/drawing/2014/main" id="{65580333-71E6-47CF-9D00-9C35B4E1D327}"/>
              </a:ext>
            </a:extLst>
          </p:cNvPr>
          <p:cNvSpPr>
            <a:spLocks noGrp="1"/>
          </p:cNvSpPr>
          <p:nvPr>
            <p:ph idx="1"/>
          </p:nvPr>
        </p:nvSpPr>
        <p:spPr/>
        <p:txBody>
          <a:bodyPr>
            <a:normAutofit fontScale="92500"/>
          </a:bodyPr>
          <a:lstStyle/>
          <a:p>
            <a:r>
              <a:rPr lang="en-US" dirty="0"/>
              <a:t>In this part, we will design a simple JavaScript application (a node.js application) which displays a certain hello message</a:t>
            </a:r>
          </a:p>
          <a:p>
            <a:r>
              <a:rPr lang="en-US" dirty="0"/>
              <a:t>This JavaScript application is to then be deployed as a Docker container</a:t>
            </a:r>
          </a:p>
          <a:p>
            <a:r>
              <a:rPr lang="en-US" dirty="0"/>
              <a:t>For that, we need to first create (or build) a Docker image corresponding to our application</a:t>
            </a:r>
          </a:p>
          <a:p>
            <a:r>
              <a:rPr lang="en-US" dirty="0"/>
              <a:t>To build a Docker image, we use a Dockerfile (which consists of steps to build an image from an existing application)</a:t>
            </a:r>
          </a:p>
          <a:p>
            <a:r>
              <a:rPr lang="en-US" dirty="0"/>
              <a:t>Once the Docker image is built, it is run (Docker container)</a:t>
            </a:r>
          </a:p>
          <a:p>
            <a:r>
              <a:rPr lang="en-US" dirty="0"/>
              <a:t>The running container is then accessed using the web browser on the localhost (or whichever machine the application container is running)</a:t>
            </a:r>
          </a:p>
        </p:txBody>
      </p:sp>
      <p:sp>
        <p:nvSpPr>
          <p:cNvPr id="4" name="Date Placeholder 3">
            <a:extLst>
              <a:ext uri="{FF2B5EF4-FFF2-40B4-BE49-F238E27FC236}">
                <a16:creationId xmlns:a16="http://schemas.microsoft.com/office/drawing/2014/main" id="{6D58C29D-A23F-46E3-880B-9748985620EE}"/>
              </a:ext>
            </a:extLst>
          </p:cNvPr>
          <p:cNvSpPr>
            <a:spLocks noGrp="1"/>
          </p:cNvSpPr>
          <p:nvPr>
            <p:ph type="dt" sz="half" idx="10"/>
          </p:nvPr>
        </p:nvSpPr>
        <p:spPr/>
        <p:txBody>
          <a:bodyPr/>
          <a:lstStyle/>
          <a:p>
            <a:fld id="{D91DF73E-62B4-4A9D-95F4-6574E6F78732}" type="datetime1">
              <a:rPr lang="en-US" smtClean="0"/>
              <a:t>4/5/2024</a:t>
            </a:fld>
            <a:endParaRPr lang="en-US"/>
          </a:p>
        </p:txBody>
      </p:sp>
      <p:sp>
        <p:nvSpPr>
          <p:cNvPr id="5" name="Slide Number Placeholder 4">
            <a:extLst>
              <a:ext uri="{FF2B5EF4-FFF2-40B4-BE49-F238E27FC236}">
                <a16:creationId xmlns:a16="http://schemas.microsoft.com/office/drawing/2014/main" id="{E9FB286E-E86B-4745-AF1B-99A59E58F7AF}"/>
              </a:ext>
            </a:extLst>
          </p:cNvPr>
          <p:cNvSpPr>
            <a:spLocks noGrp="1"/>
          </p:cNvSpPr>
          <p:nvPr>
            <p:ph type="sldNum" sz="quarter" idx="12"/>
          </p:nvPr>
        </p:nvSpPr>
        <p:spPr/>
        <p:txBody>
          <a:bodyPr/>
          <a:lstStyle/>
          <a:p>
            <a:fld id="{5D2AFF7A-1B07-4AA2-A8D9-CFC9EA27E045}" type="slidenum">
              <a:rPr lang="en-US" smtClean="0"/>
              <a:t>30</a:t>
            </a:fld>
            <a:endParaRPr lang="en-US"/>
          </a:p>
        </p:txBody>
      </p:sp>
    </p:spTree>
    <p:extLst>
      <p:ext uri="{BB962C8B-B14F-4D97-AF65-F5344CB8AC3E}">
        <p14:creationId xmlns:p14="http://schemas.microsoft.com/office/powerpoint/2010/main" val="38789967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E9F61-A45C-4DAE-80EC-0630BA772B78}"/>
              </a:ext>
            </a:extLst>
          </p:cNvPr>
          <p:cNvSpPr>
            <a:spLocks noGrp="1"/>
          </p:cNvSpPr>
          <p:nvPr>
            <p:ph type="title"/>
          </p:nvPr>
        </p:nvSpPr>
        <p:spPr/>
        <p:txBody>
          <a:bodyPr/>
          <a:lstStyle/>
          <a:p>
            <a:r>
              <a:rPr lang="en-US" dirty="0"/>
              <a:t>Sample JavaScript app</a:t>
            </a:r>
          </a:p>
        </p:txBody>
      </p:sp>
      <p:sp>
        <p:nvSpPr>
          <p:cNvPr id="3" name="Content Placeholder 2">
            <a:extLst>
              <a:ext uri="{FF2B5EF4-FFF2-40B4-BE49-F238E27FC236}">
                <a16:creationId xmlns:a16="http://schemas.microsoft.com/office/drawing/2014/main" id="{65580333-71E6-47CF-9D00-9C35B4E1D327}"/>
              </a:ext>
            </a:extLst>
          </p:cNvPr>
          <p:cNvSpPr>
            <a:spLocks noGrp="1"/>
          </p:cNvSpPr>
          <p:nvPr>
            <p:ph idx="1"/>
          </p:nvPr>
        </p:nvSpPr>
        <p:spPr/>
        <p:txBody>
          <a:bodyPr>
            <a:normAutofit/>
          </a:bodyPr>
          <a:lstStyle/>
          <a:p>
            <a:r>
              <a:rPr lang="en-US" dirty="0" err="1"/>
              <a:t>src</a:t>
            </a:r>
            <a:r>
              <a:rPr lang="en-US" dirty="0"/>
              <a:t>/server.js</a:t>
            </a:r>
          </a:p>
          <a:p>
            <a:pPr lvl="1"/>
            <a:r>
              <a:rPr lang="en-US" dirty="0"/>
              <a:t>JavaScript application file, consists of the code (behavior/ functionality) of your application</a:t>
            </a:r>
          </a:p>
          <a:p>
            <a:pPr lvl="1"/>
            <a:r>
              <a:rPr lang="en-US" dirty="0"/>
              <a:t>Starts application on specified port, presents hello message when accessed</a:t>
            </a:r>
          </a:p>
          <a:p>
            <a:pPr lvl="1"/>
            <a:r>
              <a:rPr lang="en-US" dirty="0"/>
              <a:t>Requires - ‘express’ library that is used to start the JavaScript application</a:t>
            </a:r>
          </a:p>
          <a:p>
            <a:r>
              <a:rPr lang="en-US" dirty="0"/>
              <a:t>package.json</a:t>
            </a:r>
          </a:p>
          <a:p>
            <a:pPr lvl="1"/>
            <a:r>
              <a:rPr lang="en-US" dirty="0"/>
              <a:t>Used by </a:t>
            </a:r>
            <a:r>
              <a:rPr lang="en-US" dirty="0" err="1"/>
              <a:t>npm</a:t>
            </a:r>
            <a:r>
              <a:rPr lang="en-US" dirty="0"/>
              <a:t> package manager to identify your project and dependencies</a:t>
            </a:r>
          </a:p>
          <a:p>
            <a:r>
              <a:rPr lang="en-US" dirty="0"/>
              <a:t>Dockerfile</a:t>
            </a:r>
          </a:p>
          <a:p>
            <a:pPr lvl="1"/>
            <a:r>
              <a:rPr lang="en-US" dirty="0"/>
              <a:t>Defines how a Docker image is built from existing application</a:t>
            </a:r>
          </a:p>
        </p:txBody>
      </p:sp>
      <p:sp>
        <p:nvSpPr>
          <p:cNvPr id="4" name="Date Placeholder 3">
            <a:extLst>
              <a:ext uri="{FF2B5EF4-FFF2-40B4-BE49-F238E27FC236}">
                <a16:creationId xmlns:a16="http://schemas.microsoft.com/office/drawing/2014/main" id="{6D58C29D-A23F-46E3-880B-9748985620EE}"/>
              </a:ext>
            </a:extLst>
          </p:cNvPr>
          <p:cNvSpPr>
            <a:spLocks noGrp="1"/>
          </p:cNvSpPr>
          <p:nvPr>
            <p:ph type="dt" sz="half" idx="10"/>
          </p:nvPr>
        </p:nvSpPr>
        <p:spPr/>
        <p:txBody>
          <a:bodyPr/>
          <a:lstStyle/>
          <a:p>
            <a:fld id="{D91DF73E-62B4-4A9D-95F4-6574E6F78732}" type="datetime1">
              <a:rPr lang="en-US" smtClean="0"/>
              <a:t>4/5/2024</a:t>
            </a:fld>
            <a:endParaRPr lang="en-US"/>
          </a:p>
        </p:txBody>
      </p:sp>
      <p:sp>
        <p:nvSpPr>
          <p:cNvPr id="5" name="Slide Number Placeholder 4">
            <a:extLst>
              <a:ext uri="{FF2B5EF4-FFF2-40B4-BE49-F238E27FC236}">
                <a16:creationId xmlns:a16="http://schemas.microsoft.com/office/drawing/2014/main" id="{E9FB286E-E86B-4745-AF1B-99A59E58F7AF}"/>
              </a:ext>
            </a:extLst>
          </p:cNvPr>
          <p:cNvSpPr>
            <a:spLocks noGrp="1"/>
          </p:cNvSpPr>
          <p:nvPr>
            <p:ph type="sldNum" sz="quarter" idx="12"/>
          </p:nvPr>
        </p:nvSpPr>
        <p:spPr/>
        <p:txBody>
          <a:bodyPr/>
          <a:lstStyle/>
          <a:p>
            <a:fld id="{5D2AFF7A-1B07-4AA2-A8D9-CFC9EA27E045}" type="slidenum">
              <a:rPr lang="en-US" smtClean="0"/>
              <a:t>31</a:t>
            </a:fld>
            <a:endParaRPr lang="en-US"/>
          </a:p>
        </p:txBody>
      </p:sp>
    </p:spTree>
    <p:extLst>
      <p:ext uri="{BB962C8B-B14F-4D97-AF65-F5344CB8AC3E}">
        <p14:creationId xmlns:p14="http://schemas.microsoft.com/office/powerpoint/2010/main" val="29733132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6D31B-85F4-4B08-921F-659244555C36}"/>
              </a:ext>
            </a:extLst>
          </p:cNvPr>
          <p:cNvSpPr>
            <a:spLocks noGrp="1"/>
          </p:cNvSpPr>
          <p:nvPr>
            <p:ph type="title"/>
          </p:nvPr>
        </p:nvSpPr>
        <p:spPr>
          <a:xfrm>
            <a:off x="-6927" y="4907"/>
            <a:ext cx="10515600" cy="1325563"/>
          </a:xfrm>
        </p:spPr>
        <p:txBody>
          <a:bodyPr/>
          <a:lstStyle/>
          <a:p>
            <a:r>
              <a:rPr lang="en-US" dirty="0"/>
              <a:t>Sample app – server.js</a:t>
            </a:r>
          </a:p>
        </p:txBody>
      </p:sp>
      <p:sp>
        <p:nvSpPr>
          <p:cNvPr id="4" name="Date Placeholder 3">
            <a:extLst>
              <a:ext uri="{FF2B5EF4-FFF2-40B4-BE49-F238E27FC236}">
                <a16:creationId xmlns:a16="http://schemas.microsoft.com/office/drawing/2014/main" id="{416A1F52-AE9A-48C6-8FC5-E0E97AF1C99C}"/>
              </a:ext>
            </a:extLst>
          </p:cNvPr>
          <p:cNvSpPr>
            <a:spLocks noGrp="1"/>
          </p:cNvSpPr>
          <p:nvPr>
            <p:ph type="dt" sz="half" idx="10"/>
          </p:nvPr>
        </p:nvSpPr>
        <p:spPr/>
        <p:txBody>
          <a:bodyPr/>
          <a:lstStyle/>
          <a:p>
            <a:fld id="{D91DF73E-62B4-4A9D-95F4-6574E6F78732}" type="datetime1">
              <a:rPr lang="en-US" smtClean="0"/>
              <a:t>4/5/2024</a:t>
            </a:fld>
            <a:endParaRPr lang="en-US"/>
          </a:p>
        </p:txBody>
      </p:sp>
      <p:sp>
        <p:nvSpPr>
          <p:cNvPr id="5" name="Slide Number Placeholder 4">
            <a:extLst>
              <a:ext uri="{FF2B5EF4-FFF2-40B4-BE49-F238E27FC236}">
                <a16:creationId xmlns:a16="http://schemas.microsoft.com/office/drawing/2014/main" id="{284A6CDF-B9C3-4998-A9F0-4E6BEF6DBED9}"/>
              </a:ext>
            </a:extLst>
          </p:cNvPr>
          <p:cNvSpPr>
            <a:spLocks noGrp="1"/>
          </p:cNvSpPr>
          <p:nvPr>
            <p:ph type="sldNum" sz="quarter" idx="12"/>
          </p:nvPr>
        </p:nvSpPr>
        <p:spPr/>
        <p:txBody>
          <a:bodyPr/>
          <a:lstStyle/>
          <a:p>
            <a:fld id="{5D2AFF7A-1B07-4AA2-A8D9-CFC9EA27E045}" type="slidenum">
              <a:rPr lang="en-US" smtClean="0"/>
              <a:t>32</a:t>
            </a:fld>
            <a:endParaRPr lang="en-US"/>
          </a:p>
        </p:txBody>
      </p:sp>
      <p:pic>
        <p:nvPicPr>
          <p:cNvPr id="8" name="Content Placeholder 7" descr="A screen shot of a computer&#10;&#10;Description automatically generated">
            <a:extLst>
              <a:ext uri="{FF2B5EF4-FFF2-40B4-BE49-F238E27FC236}">
                <a16:creationId xmlns:a16="http://schemas.microsoft.com/office/drawing/2014/main" id="{F62F23EC-7584-A4E4-1D1A-E3B25D5DE1C5}"/>
              </a:ext>
            </a:extLst>
          </p:cNvPr>
          <p:cNvPicPr>
            <a:picLocks noGrp="1" noChangeAspect="1"/>
          </p:cNvPicPr>
          <p:nvPr>
            <p:ph idx="1"/>
          </p:nvPr>
        </p:nvPicPr>
        <p:blipFill>
          <a:blip r:embed="rId2"/>
          <a:stretch>
            <a:fillRect/>
          </a:stretch>
        </p:blipFill>
        <p:spPr>
          <a:xfrm>
            <a:off x="4340890" y="1025525"/>
            <a:ext cx="6278820" cy="5811838"/>
          </a:xfrm>
        </p:spPr>
      </p:pic>
    </p:spTree>
    <p:extLst>
      <p:ext uri="{BB962C8B-B14F-4D97-AF65-F5344CB8AC3E}">
        <p14:creationId xmlns:p14="http://schemas.microsoft.com/office/powerpoint/2010/main" val="22856280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46361-A358-489E-8707-98B8C0FB08A3}"/>
              </a:ext>
            </a:extLst>
          </p:cNvPr>
          <p:cNvSpPr>
            <a:spLocks noGrp="1"/>
          </p:cNvSpPr>
          <p:nvPr>
            <p:ph type="title"/>
          </p:nvPr>
        </p:nvSpPr>
        <p:spPr>
          <a:xfrm>
            <a:off x="-6927" y="4907"/>
            <a:ext cx="10515600" cy="1325563"/>
          </a:xfrm>
        </p:spPr>
        <p:txBody>
          <a:bodyPr/>
          <a:lstStyle/>
          <a:p>
            <a:r>
              <a:rPr lang="en-US" dirty="0"/>
              <a:t>Sample app – </a:t>
            </a:r>
            <a:r>
              <a:rPr lang="en-US" dirty="0" err="1"/>
              <a:t>package.json</a:t>
            </a:r>
          </a:p>
        </p:txBody>
      </p:sp>
      <p:sp>
        <p:nvSpPr>
          <p:cNvPr id="4" name="Date Placeholder 3">
            <a:extLst>
              <a:ext uri="{FF2B5EF4-FFF2-40B4-BE49-F238E27FC236}">
                <a16:creationId xmlns:a16="http://schemas.microsoft.com/office/drawing/2014/main" id="{33C87C30-5AC1-4002-91CD-34CCDC1A08DA}"/>
              </a:ext>
            </a:extLst>
          </p:cNvPr>
          <p:cNvSpPr>
            <a:spLocks noGrp="1"/>
          </p:cNvSpPr>
          <p:nvPr>
            <p:ph type="dt" sz="half" idx="10"/>
          </p:nvPr>
        </p:nvSpPr>
        <p:spPr/>
        <p:txBody>
          <a:bodyPr/>
          <a:lstStyle/>
          <a:p>
            <a:fld id="{D91DF73E-62B4-4A9D-95F4-6574E6F78732}" type="datetime1">
              <a:rPr lang="en-US" smtClean="0"/>
              <a:t>4/5/2024</a:t>
            </a:fld>
            <a:endParaRPr lang="en-US"/>
          </a:p>
        </p:txBody>
      </p:sp>
      <p:sp>
        <p:nvSpPr>
          <p:cNvPr id="5" name="Slide Number Placeholder 4">
            <a:extLst>
              <a:ext uri="{FF2B5EF4-FFF2-40B4-BE49-F238E27FC236}">
                <a16:creationId xmlns:a16="http://schemas.microsoft.com/office/drawing/2014/main" id="{B6079AEB-9FD6-4D4C-928F-062709863801}"/>
              </a:ext>
            </a:extLst>
          </p:cNvPr>
          <p:cNvSpPr>
            <a:spLocks noGrp="1"/>
          </p:cNvSpPr>
          <p:nvPr>
            <p:ph type="sldNum" sz="quarter" idx="12"/>
          </p:nvPr>
        </p:nvSpPr>
        <p:spPr/>
        <p:txBody>
          <a:bodyPr/>
          <a:lstStyle/>
          <a:p>
            <a:fld id="{5D2AFF7A-1B07-4AA2-A8D9-CFC9EA27E045}" type="slidenum">
              <a:rPr lang="en-US" smtClean="0"/>
              <a:t>33</a:t>
            </a:fld>
            <a:endParaRPr lang="en-US"/>
          </a:p>
        </p:txBody>
      </p:sp>
      <p:pic>
        <p:nvPicPr>
          <p:cNvPr id="8" name="Content Placeholder 7" descr="A screenshot of a computer program&#10;&#10;Description automatically generated">
            <a:extLst>
              <a:ext uri="{FF2B5EF4-FFF2-40B4-BE49-F238E27FC236}">
                <a16:creationId xmlns:a16="http://schemas.microsoft.com/office/drawing/2014/main" id="{506E2F20-F521-AA51-38F1-46112B1C8838}"/>
              </a:ext>
            </a:extLst>
          </p:cNvPr>
          <p:cNvPicPr>
            <a:picLocks noGrp="1" noChangeAspect="1"/>
          </p:cNvPicPr>
          <p:nvPr>
            <p:ph idx="1"/>
          </p:nvPr>
        </p:nvPicPr>
        <p:blipFill>
          <a:blip r:embed="rId2"/>
          <a:stretch>
            <a:fillRect/>
          </a:stretch>
        </p:blipFill>
        <p:spPr>
          <a:xfrm>
            <a:off x="4590095" y="1165225"/>
            <a:ext cx="5970910" cy="5684838"/>
          </a:xfrm>
        </p:spPr>
      </p:pic>
    </p:spTree>
    <p:extLst>
      <p:ext uri="{BB962C8B-B14F-4D97-AF65-F5344CB8AC3E}">
        <p14:creationId xmlns:p14="http://schemas.microsoft.com/office/powerpoint/2010/main" val="4274294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17981-50A7-4C93-9CC3-86B2F1B57AA3}"/>
              </a:ext>
            </a:extLst>
          </p:cNvPr>
          <p:cNvSpPr>
            <a:spLocks noGrp="1"/>
          </p:cNvSpPr>
          <p:nvPr>
            <p:ph type="title"/>
          </p:nvPr>
        </p:nvSpPr>
        <p:spPr/>
        <p:txBody>
          <a:bodyPr/>
          <a:lstStyle/>
          <a:p>
            <a:r>
              <a:rPr lang="en-US" dirty="0"/>
              <a:t>Sample app – Deconstructing Dockerfile</a:t>
            </a:r>
          </a:p>
        </p:txBody>
      </p:sp>
      <p:sp>
        <p:nvSpPr>
          <p:cNvPr id="3" name="Content Placeholder 2">
            <a:extLst>
              <a:ext uri="{FF2B5EF4-FFF2-40B4-BE49-F238E27FC236}">
                <a16:creationId xmlns:a16="http://schemas.microsoft.com/office/drawing/2014/main" id="{83AA7E46-5925-4C27-A505-0365E539980E}"/>
              </a:ext>
            </a:extLst>
          </p:cNvPr>
          <p:cNvSpPr>
            <a:spLocks noGrp="1"/>
          </p:cNvSpPr>
          <p:nvPr>
            <p:ph idx="1"/>
          </p:nvPr>
        </p:nvSpPr>
        <p:spPr/>
        <p:txBody>
          <a:bodyPr>
            <a:normAutofit lnSpcReduction="10000"/>
          </a:bodyPr>
          <a:lstStyle/>
          <a:p>
            <a:r>
              <a:rPr lang="en-US" dirty="0"/>
              <a:t>Structure of Dockerfile:</a:t>
            </a:r>
          </a:p>
          <a:p>
            <a:pPr lvl="1"/>
            <a:r>
              <a:rPr lang="en-US" dirty="0"/>
              <a:t>Dockerfile starts with FROM directive where we create a new Docker image from a base image of type ‘node’</a:t>
            </a:r>
          </a:p>
          <a:p>
            <a:pPr lvl="1"/>
            <a:r>
              <a:rPr lang="en-US" dirty="0"/>
              <a:t>If you check Docker Hub, you will see that the ‘node’ is like any other image</a:t>
            </a:r>
          </a:p>
          <a:p>
            <a:pPr lvl="1"/>
            <a:r>
              <a:rPr lang="en-US" dirty="0"/>
              <a:t>This image is based on light weight Linux and consists of node and </a:t>
            </a:r>
            <a:r>
              <a:rPr lang="en-US" dirty="0" err="1"/>
              <a:t>npm</a:t>
            </a:r>
            <a:r>
              <a:rPr lang="en-US" dirty="0"/>
              <a:t> (needed to run JavaScript)</a:t>
            </a:r>
          </a:p>
          <a:p>
            <a:pPr lvl="1"/>
            <a:r>
              <a:rPr lang="en-US" dirty="0"/>
              <a:t>‘Base image’ is a Docker image that your custom image is based on</a:t>
            </a:r>
          </a:p>
          <a:p>
            <a:pPr lvl="2"/>
            <a:r>
              <a:rPr lang="en-US" dirty="0"/>
              <a:t>This has Node.js, </a:t>
            </a:r>
            <a:r>
              <a:rPr lang="en-US" dirty="0" err="1"/>
              <a:t>npm</a:t>
            </a:r>
            <a:r>
              <a:rPr lang="en-US" dirty="0"/>
              <a:t>, etc. whatever tool/ library you need for your application</a:t>
            </a:r>
          </a:p>
          <a:p>
            <a:pPr lvl="2"/>
            <a:r>
              <a:rPr lang="en-US" dirty="0"/>
              <a:t>Can install other libraries inside the image, as needed (just use RUN commands)</a:t>
            </a:r>
          </a:p>
          <a:p>
            <a:pPr lvl="2"/>
            <a:r>
              <a:rPr lang="en-US" dirty="0"/>
              <a:t>Generally, choose base image depending on which tools you need to have available</a:t>
            </a:r>
          </a:p>
          <a:p>
            <a:pPr lvl="2"/>
            <a:r>
              <a:rPr lang="en-US" dirty="0"/>
              <a:t>Base image defined in Dockerfile using a directive called ‘FROM’</a:t>
            </a:r>
          </a:p>
          <a:p>
            <a:pPr lvl="3"/>
            <a:r>
              <a:rPr lang="en-US" b="1" dirty="0"/>
              <a:t>Remember, Dockerfile must begin with a FROM instruction</a:t>
            </a:r>
          </a:p>
          <a:p>
            <a:pPr lvl="3"/>
            <a:r>
              <a:rPr lang="en-US" dirty="0"/>
              <a:t>FROM means to build this image from the specified base image</a:t>
            </a:r>
          </a:p>
        </p:txBody>
      </p:sp>
      <p:sp>
        <p:nvSpPr>
          <p:cNvPr id="4" name="Date Placeholder 3">
            <a:extLst>
              <a:ext uri="{FF2B5EF4-FFF2-40B4-BE49-F238E27FC236}">
                <a16:creationId xmlns:a16="http://schemas.microsoft.com/office/drawing/2014/main" id="{28E92CB0-03EC-40BB-B6CA-E07E20A508D7}"/>
              </a:ext>
            </a:extLst>
          </p:cNvPr>
          <p:cNvSpPr>
            <a:spLocks noGrp="1"/>
          </p:cNvSpPr>
          <p:nvPr>
            <p:ph type="dt" sz="half" idx="10"/>
          </p:nvPr>
        </p:nvSpPr>
        <p:spPr/>
        <p:txBody>
          <a:bodyPr/>
          <a:lstStyle/>
          <a:p>
            <a:fld id="{D91DF73E-62B4-4A9D-95F4-6574E6F78732}" type="datetime1">
              <a:rPr lang="en-US" smtClean="0"/>
              <a:t>4/5/2024</a:t>
            </a:fld>
            <a:endParaRPr lang="en-US"/>
          </a:p>
        </p:txBody>
      </p:sp>
      <p:sp>
        <p:nvSpPr>
          <p:cNvPr id="5" name="Slide Number Placeholder 4">
            <a:extLst>
              <a:ext uri="{FF2B5EF4-FFF2-40B4-BE49-F238E27FC236}">
                <a16:creationId xmlns:a16="http://schemas.microsoft.com/office/drawing/2014/main" id="{BE7C7EB4-981D-4AB3-B2AE-E13CEA501D06}"/>
              </a:ext>
            </a:extLst>
          </p:cNvPr>
          <p:cNvSpPr>
            <a:spLocks noGrp="1"/>
          </p:cNvSpPr>
          <p:nvPr>
            <p:ph type="sldNum" sz="quarter" idx="12"/>
          </p:nvPr>
        </p:nvSpPr>
        <p:spPr/>
        <p:txBody>
          <a:bodyPr/>
          <a:lstStyle/>
          <a:p>
            <a:fld id="{5D2AFF7A-1B07-4AA2-A8D9-CFC9EA27E045}" type="slidenum">
              <a:rPr lang="en-US" smtClean="0"/>
              <a:t>34</a:t>
            </a:fld>
            <a:endParaRPr lang="en-US"/>
          </a:p>
        </p:txBody>
      </p:sp>
    </p:spTree>
    <p:extLst>
      <p:ext uri="{BB962C8B-B14F-4D97-AF65-F5344CB8AC3E}">
        <p14:creationId xmlns:p14="http://schemas.microsoft.com/office/powerpoint/2010/main" val="3924266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17981-50A7-4C93-9CC3-86B2F1B57AA3}"/>
              </a:ext>
            </a:extLst>
          </p:cNvPr>
          <p:cNvSpPr>
            <a:spLocks noGrp="1"/>
          </p:cNvSpPr>
          <p:nvPr>
            <p:ph type="title"/>
          </p:nvPr>
        </p:nvSpPr>
        <p:spPr/>
        <p:txBody>
          <a:bodyPr/>
          <a:lstStyle/>
          <a:p>
            <a:r>
              <a:rPr lang="en-US" dirty="0"/>
              <a:t>Sample app - Deconstructing Dockerfile</a:t>
            </a:r>
          </a:p>
        </p:txBody>
      </p:sp>
      <p:sp>
        <p:nvSpPr>
          <p:cNvPr id="3" name="Content Placeholder 2">
            <a:extLst>
              <a:ext uri="{FF2B5EF4-FFF2-40B4-BE49-F238E27FC236}">
                <a16:creationId xmlns:a16="http://schemas.microsoft.com/office/drawing/2014/main" id="{83AA7E46-5925-4C27-A505-0365E539980E}"/>
              </a:ext>
            </a:extLst>
          </p:cNvPr>
          <p:cNvSpPr>
            <a:spLocks noGrp="1"/>
          </p:cNvSpPr>
          <p:nvPr>
            <p:ph idx="1"/>
          </p:nvPr>
        </p:nvSpPr>
        <p:spPr/>
        <p:txBody>
          <a:bodyPr>
            <a:normAutofit/>
          </a:bodyPr>
          <a:lstStyle/>
          <a:p>
            <a:r>
              <a:rPr lang="en-US" dirty="0"/>
              <a:t>Note:</a:t>
            </a:r>
          </a:p>
          <a:p>
            <a:pPr lvl="1"/>
            <a:r>
              <a:rPr lang="en-US" dirty="0"/>
              <a:t>Most of the Docker images are Linux based, alpine is a light weight Linux operating system</a:t>
            </a:r>
          </a:p>
          <a:p>
            <a:pPr lvl="1"/>
            <a:r>
              <a:rPr lang="en-US" dirty="0"/>
              <a:t>Therefore any Linux command can be written inside the image (and run inside the container)</a:t>
            </a:r>
          </a:p>
        </p:txBody>
      </p:sp>
      <p:sp>
        <p:nvSpPr>
          <p:cNvPr id="4" name="Date Placeholder 3">
            <a:extLst>
              <a:ext uri="{FF2B5EF4-FFF2-40B4-BE49-F238E27FC236}">
                <a16:creationId xmlns:a16="http://schemas.microsoft.com/office/drawing/2014/main" id="{28E92CB0-03EC-40BB-B6CA-E07E20A508D7}"/>
              </a:ext>
            </a:extLst>
          </p:cNvPr>
          <p:cNvSpPr>
            <a:spLocks noGrp="1"/>
          </p:cNvSpPr>
          <p:nvPr>
            <p:ph type="dt" sz="half" idx="10"/>
          </p:nvPr>
        </p:nvSpPr>
        <p:spPr/>
        <p:txBody>
          <a:bodyPr/>
          <a:lstStyle/>
          <a:p>
            <a:fld id="{D91DF73E-62B4-4A9D-95F4-6574E6F78732}" type="datetime1">
              <a:rPr lang="en-US" smtClean="0"/>
              <a:t>4/5/2024</a:t>
            </a:fld>
            <a:endParaRPr lang="en-US" dirty="0"/>
          </a:p>
        </p:txBody>
      </p:sp>
      <p:sp>
        <p:nvSpPr>
          <p:cNvPr id="5" name="Slide Number Placeholder 4">
            <a:extLst>
              <a:ext uri="{FF2B5EF4-FFF2-40B4-BE49-F238E27FC236}">
                <a16:creationId xmlns:a16="http://schemas.microsoft.com/office/drawing/2014/main" id="{BE7C7EB4-981D-4AB3-B2AE-E13CEA501D06}"/>
              </a:ext>
            </a:extLst>
          </p:cNvPr>
          <p:cNvSpPr>
            <a:spLocks noGrp="1"/>
          </p:cNvSpPr>
          <p:nvPr>
            <p:ph type="sldNum" sz="quarter" idx="12"/>
          </p:nvPr>
        </p:nvSpPr>
        <p:spPr/>
        <p:txBody>
          <a:bodyPr/>
          <a:lstStyle/>
          <a:p>
            <a:fld id="{5D2AFF7A-1B07-4AA2-A8D9-CFC9EA27E045}" type="slidenum">
              <a:rPr lang="en-US" smtClean="0"/>
              <a:t>35</a:t>
            </a:fld>
            <a:endParaRPr lang="en-US"/>
          </a:p>
        </p:txBody>
      </p:sp>
    </p:spTree>
    <p:extLst>
      <p:ext uri="{BB962C8B-B14F-4D97-AF65-F5344CB8AC3E}">
        <p14:creationId xmlns:p14="http://schemas.microsoft.com/office/powerpoint/2010/main" val="32806315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8D6ED-8B9C-41B0-981B-016CC6F4967F}"/>
              </a:ext>
            </a:extLst>
          </p:cNvPr>
          <p:cNvSpPr>
            <a:spLocks noGrp="1"/>
          </p:cNvSpPr>
          <p:nvPr>
            <p:ph type="title"/>
          </p:nvPr>
        </p:nvSpPr>
        <p:spPr/>
        <p:txBody>
          <a:bodyPr/>
          <a:lstStyle/>
          <a:p>
            <a:r>
              <a:rPr lang="en-US" dirty="0"/>
              <a:t>Sample app – Directives inside the Dockerfile</a:t>
            </a:r>
          </a:p>
        </p:txBody>
      </p:sp>
      <p:sp>
        <p:nvSpPr>
          <p:cNvPr id="3" name="Content Placeholder 2">
            <a:extLst>
              <a:ext uri="{FF2B5EF4-FFF2-40B4-BE49-F238E27FC236}">
                <a16:creationId xmlns:a16="http://schemas.microsoft.com/office/drawing/2014/main" id="{DB16F8C1-2BFD-475B-BB03-1DF4F8D8ADF2}"/>
              </a:ext>
            </a:extLst>
          </p:cNvPr>
          <p:cNvSpPr>
            <a:spLocks noGrp="1"/>
          </p:cNvSpPr>
          <p:nvPr>
            <p:ph idx="1"/>
          </p:nvPr>
        </p:nvSpPr>
        <p:spPr/>
        <p:txBody>
          <a:bodyPr>
            <a:normAutofit/>
          </a:bodyPr>
          <a:lstStyle/>
          <a:p>
            <a:r>
              <a:rPr lang="en-US" dirty="0"/>
              <a:t>‘FROM’ command</a:t>
            </a:r>
          </a:p>
          <a:p>
            <a:pPr lvl="1"/>
            <a:r>
              <a:rPr lang="en-US" dirty="0"/>
              <a:t>Build this image from the specified image (node:19-alpine)</a:t>
            </a:r>
          </a:p>
          <a:p>
            <a:r>
              <a:rPr lang="en-US" dirty="0"/>
              <a:t>‘RUN’ command</a:t>
            </a:r>
          </a:p>
          <a:p>
            <a:pPr lvl="1"/>
            <a:r>
              <a:rPr lang="en-US" dirty="0"/>
              <a:t>Will execute any command in a shell inside the container environment</a:t>
            </a:r>
          </a:p>
          <a:p>
            <a:pPr lvl="1"/>
            <a:r>
              <a:rPr lang="en-US" dirty="0"/>
              <a:t>Example: RUN </a:t>
            </a:r>
            <a:r>
              <a:rPr lang="en-US" dirty="0" err="1"/>
              <a:t>npm</a:t>
            </a:r>
            <a:r>
              <a:rPr lang="en-US" dirty="0"/>
              <a:t> install - will download dependencies inside the container and install them (the dependencies are listed in </a:t>
            </a:r>
            <a:r>
              <a:rPr lang="en-US" dirty="0" err="1"/>
              <a:t>package.json</a:t>
            </a:r>
            <a:r>
              <a:rPr lang="en-US" dirty="0"/>
              <a:t>)</a:t>
            </a:r>
          </a:p>
          <a:p>
            <a:pPr lvl="1"/>
            <a:r>
              <a:rPr lang="en-US" dirty="0"/>
              <a:t> Container – </a:t>
            </a:r>
            <a:r>
              <a:rPr lang="en-US" b="1" dirty="0"/>
              <a:t>its own isolated environment and has Linux OS, ‘Node.js’ and ‘</a:t>
            </a:r>
            <a:r>
              <a:rPr lang="en-US" b="1" dirty="0" err="1"/>
              <a:t>npm</a:t>
            </a:r>
            <a:r>
              <a:rPr lang="en-US" b="1" dirty="0"/>
              <a:t>’ installed</a:t>
            </a:r>
            <a:r>
              <a:rPr lang="en-US" dirty="0"/>
              <a:t>. However we are executing ‘</a:t>
            </a:r>
            <a:r>
              <a:rPr lang="en-US" dirty="0" err="1"/>
              <a:t>npm</a:t>
            </a:r>
            <a:r>
              <a:rPr lang="en-US" dirty="0"/>
              <a:t> install’ to install dependencies</a:t>
            </a:r>
          </a:p>
          <a:p>
            <a:pPr lvl="1"/>
            <a:r>
              <a:rPr lang="en-US" dirty="0"/>
              <a:t>We need </a:t>
            </a:r>
            <a:r>
              <a:rPr lang="en-US" dirty="0" err="1"/>
              <a:t>package.json</a:t>
            </a:r>
            <a:r>
              <a:rPr lang="en-US" dirty="0"/>
              <a:t> because that is what ‘</a:t>
            </a:r>
            <a:r>
              <a:rPr lang="en-US" dirty="0" err="1"/>
              <a:t>npm</a:t>
            </a:r>
            <a:r>
              <a:rPr lang="en-US" dirty="0"/>
              <a:t>’ command reads to install dependencies</a:t>
            </a:r>
          </a:p>
          <a:p>
            <a:pPr lvl="1"/>
            <a:endParaRPr lang="en-US" dirty="0"/>
          </a:p>
          <a:p>
            <a:endParaRPr lang="en-US" dirty="0"/>
          </a:p>
        </p:txBody>
      </p:sp>
      <p:sp>
        <p:nvSpPr>
          <p:cNvPr id="4" name="Date Placeholder 3">
            <a:extLst>
              <a:ext uri="{FF2B5EF4-FFF2-40B4-BE49-F238E27FC236}">
                <a16:creationId xmlns:a16="http://schemas.microsoft.com/office/drawing/2014/main" id="{D5F3462C-0D10-44CC-8FEE-6DDFAD46FA98}"/>
              </a:ext>
            </a:extLst>
          </p:cNvPr>
          <p:cNvSpPr>
            <a:spLocks noGrp="1"/>
          </p:cNvSpPr>
          <p:nvPr>
            <p:ph type="dt" sz="half" idx="10"/>
          </p:nvPr>
        </p:nvSpPr>
        <p:spPr/>
        <p:txBody>
          <a:bodyPr/>
          <a:lstStyle/>
          <a:p>
            <a:fld id="{D91DF73E-62B4-4A9D-95F4-6574E6F78732}" type="datetime1">
              <a:rPr lang="en-US" smtClean="0"/>
              <a:t>4/5/2024</a:t>
            </a:fld>
            <a:endParaRPr lang="en-US"/>
          </a:p>
        </p:txBody>
      </p:sp>
      <p:sp>
        <p:nvSpPr>
          <p:cNvPr id="5" name="Slide Number Placeholder 4">
            <a:extLst>
              <a:ext uri="{FF2B5EF4-FFF2-40B4-BE49-F238E27FC236}">
                <a16:creationId xmlns:a16="http://schemas.microsoft.com/office/drawing/2014/main" id="{53CBA324-CB35-42A6-AA29-5153C2521538}"/>
              </a:ext>
            </a:extLst>
          </p:cNvPr>
          <p:cNvSpPr>
            <a:spLocks noGrp="1"/>
          </p:cNvSpPr>
          <p:nvPr>
            <p:ph type="sldNum" sz="quarter" idx="12"/>
          </p:nvPr>
        </p:nvSpPr>
        <p:spPr/>
        <p:txBody>
          <a:bodyPr/>
          <a:lstStyle/>
          <a:p>
            <a:fld id="{5D2AFF7A-1B07-4AA2-A8D9-CFC9EA27E045}" type="slidenum">
              <a:rPr lang="en-US" smtClean="0"/>
              <a:t>36</a:t>
            </a:fld>
            <a:endParaRPr lang="en-US"/>
          </a:p>
        </p:txBody>
      </p:sp>
    </p:spTree>
    <p:extLst>
      <p:ext uri="{BB962C8B-B14F-4D97-AF65-F5344CB8AC3E}">
        <p14:creationId xmlns:p14="http://schemas.microsoft.com/office/powerpoint/2010/main" val="3898022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CDAD5-45AC-46A0-852C-E3AB1BA209AF}"/>
              </a:ext>
            </a:extLst>
          </p:cNvPr>
          <p:cNvSpPr>
            <a:spLocks noGrp="1"/>
          </p:cNvSpPr>
          <p:nvPr>
            <p:ph type="title"/>
          </p:nvPr>
        </p:nvSpPr>
        <p:spPr/>
        <p:txBody>
          <a:bodyPr/>
          <a:lstStyle/>
          <a:p>
            <a:r>
              <a:rPr lang="en-US" dirty="0"/>
              <a:t>Sample app – Directives inside the Dockerfile</a:t>
            </a:r>
          </a:p>
        </p:txBody>
      </p:sp>
      <p:sp>
        <p:nvSpPr>
          <p:cNvPr id="3" name="Content Placeholder 2">
            <a:extLst>
              <a:ext uri="{FF2B5EF4-FFF2-40B4-BE49-F238E27FC236}">
                <a16:creationId xmlns:a16="http://schemas.microsoft.com/office/drawing/2014/main" id="{78D8F563-A567-4CC0-9139-272D75741197}"/>
              </a:ext>
            </a:extLst>
          </p:cNvPr>
          <p:cNvSpPr>
            <a:spLocks noGrp="1"/>
          </p:cNvSpPr>
          <p:nvPr>
            <p:ph idx="1"/>
          </p:nvPr>
        </p:nvSpPr>
        <p:spPr/>
        <p:txBody>
          <a:bodyPr/>
          <a:lstStyle/>
          <a:p>
            <a:r>
              <a:rPr lang="en-US" dirty="0"/>
              <a:t>Next, we need to copy application files from the host system onto the container</a:t>
            </a:r>
          </a:p>
          <a:p>
            <a:r>
              <a:rPr lang="en-US" dirty="0"/>
              <a:t>COPY directive:</a:t>
            </a:r>
          </a:p>
          <a:p>
            <a:pPr lvl="1"/>
            <a:r>
              <a:rPr lang="en-US" dirty="0"/>
              <a:t>Can copy individual files like ‘</a:t>
            </a:r>
            <a:r>
              <a:rPr lang="en-US" dirty="0" err="1"/>
              <a:t>package.json</a:t>
            </a:r>
            <a:r>
              <a:rPr lang="en-US" dirty="0"/>
              <a:t>’ into the container</a:t>
            </a:r>
          </a:p>
          <a:p>
            <a:pPr lvl="1"/>
            <a:r>
              <a:rPr lang="en-US" dirty="0"/>
              <a:t>COPY </a:t>
            </a:r>
            <a:r>
              <a:rPr lang="en-US" dirty="0" err="1"/>
              <a:t>package.json</a:t>
            </a:r>
            <a:r>
              <a:rPr lang="en-US" dirty="0"/>
              <a:t> /app/  (copy a single file into folder /app inside container)</a:t>
            </a:r>
          </a:p>
          <a:p>
            <a:pPr lvl="1"/>
            <a:r>
              <a:rPr lang="en-US" dirty="0"/>
              <a:t>COPY &lt;</a:t>
            </a:r>
            <a:r>
              <a:rPr lang="en-US" dirty="0" err="1"/>
              <a:t>src</a:t>
            </a:r>
            <a:r>
              <a:rPr lang="en-US" dirty="0"/>
              <a:t> – local computer&gt; &lt;space&gt; &lt;</a:t>
            </a:r>
            <a:r>
              <a:rPr lang="en-US" dirty="0" err="1"/>
              <a:t>dest</a:t>
            </a:r>
            <a:r>
              <a:rPr lang="en-US" dirty="0"/>
              <a:t> – inside container&gt;</a:t>
            </a:r>
          </a:p>
          <a:p>
            <a:pPr lvl="1"/>
            <a:r>
              <a:rPr lang="en-US" dirty="0"/>
              <a:t>Can also copy directories directly inside container</a:t>
            </a:r>
          </a:p>
          <a:p>
            <a:pPr lvl="1"/>
            <a:r>
              <a:rPr lang="en-US" dirty="0"/>
              <a:t>COPY </a:t>
            </a:r>
            <a:r>
              <a:rPr lang="en-US" dirty="0" err="1"/>
              <a:t>src</a:t>
            </a:r>
            <a:r>
              <a:rPr lang="en-US" dirty="0"/>
              <a:t> /app/</a:t>
            </a:r>
          </a:p>
          <a:p>
            <a:pPr lvl="1"/>
            <a:r>
              <a:rPr lang="en-US" dirty="0"/>
              <a:t>/ at the end is important – tells Docker to create folder if does not exist</a:t>
            </a:r>
          </a:p>
          <a:p>
            <a:pPr lvl="1"/>
            <a:endParaRPr lang="en-US" dirty="0"/>
          </a:p>
        </p:txBody>
      </p:sp>
      <p:sp>
        <p:nvSpPr>
          <p:cNvPr id="4" name="Date Placeholder 3">
            <a:extLst>
              <a:ext uri="{FF2B5EF4-FFF2-40B4-BE49-F238E27FC236}">
                <a16:creationId xmlns:a16="http://schemas.microsoft.com/office/drawing/2014/main" id="{9BDEF54D-2101-4ABB-A213-A1C75711CBD5}"/>
              </a:ext>
            </a:extLst>
          </p:cNvPr>
          <p:cNvSpPr>
            <a:spLocks noGrp="1"/>
          </p:cNvSpPr>
          <p:nvPr>
            <p:ph type="dt" sz="half" idx="10"/>
          </p:nvPr>
        </p:nvSpPr>
        <p:spPr/>
        <p:txBody>
          <a:bodyPr/>
          <a:lstStyle/>
          <a:p>
            <a:fld id="{D91DF73E-62B4-4A9D-95F4-6574E6F78732}" type="datetime1">
              <a:rPr lang="en-US" smtClean="0"/>
              <a:t>4/5/2024</a:t>
            </a:fld>
            <a:endParaRPr lang="en-US"/>
          </a:p>
        </p:txBody>
      </p:sp>
      <p:sp>
        <p:nvSpPr>
          <p:cNvPr id="5" name="Slide Number Placeholder 4">
            <a:extLst>
              <a:ext uri="{FF2B5EF4-FFF2-40B4-BE49-F238E27FC236}">
                <a16:creationId xmlns:a16="http://schemas.microsoft.com/office/drawing/2014/main" id="{4AF40075-FF00-4035-AFBA-AE73D165CDF7}"/>
              </a:ext>
            </a:extLst>
          </p:cNvPr>
          <p:cNvSpPr>
            <a:spLocks noGrp="1"/>
          </p:cNvSpPr>
          <p:nvPr>
            <p:ph type="sldNum" sz="quarter" idx="12"/>
          </p:nvPr>
        </p:nvSpPr>
        <p:spPr/>
        <p:txBody>
          <a:bodyPr/>
          <a:lstStyle/>
          <a:p>
            <a:fld id="{5D2AFF7A-1B07-4AA2-A8D9-CFC9EA27E045}" type="slidenum">
              <a:rPr lang="en-US" smtClean="0"/>
              <a:t>37</a:t>
            </a:fld>
            <a:endParaRPr lang="en-US"/>
          </a:p>
        </p:txBody>
      </p:sp>
    </p:spTree>
    <p:extLst>
      <p:ext uri="{BB962C8B-B14F-4D97-AF65-F5344CB8AC3E}">
        <p14:creationId xmlns:p14="http://schemas.microsoft.com/office/powerpoint/2010/main" val="22922977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ACFB0-3C3B-4D60-B66C-C9312B889615}"/>
              </a:ext>
            </a:extLst>
          </p:cNvPr>
          <p:cNvSpPr>
            <a:spLocks noGrp="1"/>
          </p:cNvSpPr>
          <p:nvPr>
            <p:ph type="title"/>
          </p:nvPr>
        </p:nvSpPr>
        <p:spPr/>
        <p:txBody>
          <a:bodyPr/>
          <a:lstStyle/>
          <a:p>
            <a:r>
              <a:rPr lang="en-US" dirty="0"/>
              <a:t>Sample app – Directives inside the Dockerfile</a:t>
            </a:r>
          </a:p>
        </p:txBody>
      </p:sp>
      <p:sp>
        <p:nvSpPr>
          <p:cNvPr id="3" name="Content Placeholder 2">
            <a:extLst>
              <a:ext uri="{FF2B5EF4-FFF2-40B4-BE49-F238E27FC236}">
                <a16:creationId xmlns:a16="http://schemas.microsoft.com/office/drawing/2014/main" id="{00918072-D1BF-4E1A-B102-28E03336E505}"/>
              </a:ext>
            </a:extLst>
          </p:cNvPr>
          <p:cNvSpPr>
            <a:spLocks noGrp="1"/>
          </p:cNvSpPr>
          <p:nvPr>
            <p:ph idx="1"/>
          </p:nvPr>
        </p:nvSpPr>
        <p:spPr/>
        <p:txBody>
          <a:bodyPr>
            <a:normAutofit lnSpcReduction="10000"/>
          </a:bodyPr>
          <a:lstStyle/>
          <a:p>
            <a:r>
              <a:rPr lang="en-US" dirty="0"/>
              <a:t>Next, we need to change to /app/ directory in container before we run the application</a:t>
            </a:r>
          </a:p>
          <a:p>
            <a:r>
              <a:rPr lang="en-US" dirty="0"/>
              <a:t>WORKDIR directive</a:t>
            </a:r>
          </a:p>
          <a:p>
            <a:pPr lvl="1"/>
            <a:r>
              <a:rPr lang="en-US" dirty="0"/>
              <a:t>Equivalent of ‘cd’</a:t>
            </a:r>
          </a:p>
          <a:p>
            <a:pPr lvl="1"/>
            <a:r>
              <a:rPr lang="en-US" dirty="0"/>
              <a:t>Sets the working directory for all following commands</a:t>
            </a:r>
          </a:p>
          <a:p>
            <a:pPr lvl="1"/>
            <a:r>
              <a:rPr lang="en-US" dirty="0"/>
              <a:t>WORKDIR /app</a:t>
            </a:r>
          </a:p>
          <a:p>
            <a:pPr lvl="1"/>
            <a:endParaRPr lang="en-US" dirty="0"/>
          </a:p>
          <a:p>
            <a:r>
              <a:rPr lang="en-US" dirty="0"/>
              <a:t>The final step is to run the command node to run server.js. Usually RUN directive is used but if the command is the last command in the Dockerfile, we use the directive CMD instead</a:t>
            </a:r>
          </a:p>
          <a:p>
            <a:pPr lvl="1"/>
            <a:r>
              <a:rPr lang="en-US" dirty="0"/>
              <a:t>CMD </a:t>
            </a:r>
          </a:p>
          <a:p>
            <a:pPr lvl="1"/>
            <a:endParaRPr lang="en-US" dirty="0"/>
          </a:p>
        </p:txBody>
      </p:sp>
      <p:sp>
        <p:nvSpPr>
          <p:cNvPr id="4" name="Date Placeholder 3">
            <a:extLst>
              <a:ext uri="{FF2B5EF4-FFF2-40B4-BE49-F238E27FC236}">
                <a16:creationId xmlns:a16="http://schemas.microsoft.com/office/drawing/2014/main" id="{B272C650-5D3C-4F1A-84A3-19F5388F4AF6}"/>
              </a:ext>
            </a:extLst>
          </p:cNvPr>
          <p:cNvSpPr>
            <a:spLocks noGrp="1"/>
          </p:cNvSpPr>
          <p:nvPr>
            <p:ph type="dt" sz="half" idx="10"/>
          </p:nvPr>
        </p:nvSpPr>
        <p:spPr/>
        <p:txBody>
          <a:bodyPr/>
          <a:lstStyle/>
          <a:p>
            <a:fld id="{D91DF73E-62B4-4A9D-95F4-6574E6F78732}" type="datetime1">
              <a:rPr lang="en-US" smtClean="0"/>
              <a:t>4/5/2024</a:t>
            </a:fld>
            <a:endParaRPr lang="en-US"/>
          </a:p>
        </p:txBody>
      </p:sp>
      <p:sp>
        <p:nvSpPr>
          <p:cNvPr id="5" name="Slide Number Placeholder 4">
            <a:extLst>
              <a:ext uri="{FF2B5EF4-FFF2-40B4-BE49-F238E27FC236}">
                <a16:creationId xmlns:a16="http://schemas.microsoft.com/office/drawing/2014/main" id="{649B3537-0674-4A7B-AC23-8E7826F699F8}"/>
              </a:ext>
            </a:extLst>
          </p:cNvPr>
          <p:cNvSpPr>
            <a:spLocks noGrp="1"/>
          </p:cNvSpPr>
          <p:nvPr>
            <p:ph type="sldNum" sz="quarter" idx="12"/>
          </p:nvPr>
        </p:nvSpPr>
        <p:spPr/>
        <p:txBody>
          <a:bodyPr/>
          <a:lstStyle/>
          <a:p>
            <a:fld id="{5D2AFF7A-1B07-4AA2-A8D9-CFC9EA27E045}" type="slidenum">
              <a:rPr lang="en-US" smtClean="0"/>
              <a:t>38</a:t>
            </a:fld>
            <a:endParaRPr lang="en-US"/>
          </a:p>
        </p:txBody>
      </p:sp>
    </p:spTree>
    <p:extLst>
      <p:ext uri="{BB962C8B-B14F-4D97-AF65-F5344CB8AC3E}">
        <p14:creationId xmlns:p14="http://schemas.microsoft.com/office/powerpoint/2010/main" val="1741573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09F3D-F523-4509-AF3A-B071F9562965}"/>
              </a:ext>
            </a:extLst>
          </p:cNvPr>
          <p:cNvSpPr>
            <a:spLocks noGrp="1"/>
          </p:cNvSpPr>
          <p:nvPr>
            <p:ph type="title"/>
          </p:nvPr>
        </p:nvSpPr>
        <p:spPr/>
        <p:txBody>
          <a:bodyPr/>
          <a:lstStyle/>
          <a:p>
            <a:r>
              <a:rPr lang="en-US" dirty="0"/>
              <a:t>Sample app – Directives inside the Dockerfile</a:t>
            </a:r>
          </a:p>
        </p:txBody>
      </p:sp>
      <p:sp>
        <p:nvSpPr>
          <p:cNvPr id="3" name="Content Placeholder 2">
            <a:extLst>
              <a:ext uri="{FF2B5EF4-FFF2-40B4-BE49-F238E27FC236}">
                <a16:creationId xmlns:a16="http://schemas.microsoft.com/office/drawing/2014/main" id="{215EE4C7-8D60-450B-AD40-CF242E2FD400}"/>
              </a:ext>
            </a:extLst>
          </p:cNvPr>
          <p:cNvSpPr>
            <a:spLocks noGrp="1"/>
          </p:cNvSpPr>
          <p:nvPr>
            <p:ph idx="1"/>
          </p:nvPr>
        </p:nvSpPr>
        <p:spPr/>
        <p:txBody>
          <a:bodyPr/>
          <a:lstStyle/>
          <a:p>
            <a:r>
              <a:rPr lang="en-US" dirty="0"/>
              <a:t>CMD directive</a:t>
            </a:r>
          </a:p>
          <a:p>
            <a:pPr lvl="1"/>
            <a:r>
              <a:rPr lang="en-US" dirty="0"/>
              <a:t>The instruction that is to be executed when a Docker container starts</a:t>
            </a:r>
          </a:p>
          <a:p>
            <a:pPr lvl="1"/>
            <a:r>
              <a:rPr lang="en-US" dirty="0"/>
              <a:t>The last RUN command in Dockerfile is the CMD command</a:t>
            </a:r>
          </a:p>
          <a:p>
            <a:pPr lvl="1"/>
            <a:r>
              <a:rPr lang="en-US" b="1" dirty="0"/>
              <a:t>There can be only one ‘CMD’ instruction in a Dockerfile</a:t>
            </a:r>
          </a:p>
          <a:p>
            <a:pPr lvl="1"/>
            <a:r>
              <a:rPr lang="en-US" dirty="0"/>
              <a:t>CMD [“node”, “server.js”] (CMD [“&lt;command&gt;”,”&lt;parameter&gt;”]</a:t>
            </a:r>
          </a:p>
          <a:p>
            <a:pPr lvl="1"/>
            <a:endParaRPr lang="en-US" dirty="0"/>
          </a:p>
          <a:p>
            <a:endParaRPr lang="en-US" dirty="0"/>
          </a:p>
        </p:txBody>
      </p:sp>
      <p:sp>
        <p:nvSpPr>
          <p:cNvPr id="4" name="Date Placeholder 3">
            <a:extLst>
              <a:ext uri="{FF2B5EF4-FFF2-40B4-BE49-F238E27FC236}">
                <a16:creationId xmlns:a16="http://schemas.microsoft.com/office/drawing/2014/main" id="{9FAB589F-7950-4F21-81AE-D8AA9397814F}"/>
              </a:ext>
            </a:extLst>
          </p:cNvPr>
          <p:cNvSpPr>
            <a:spLocks noGrp="1"/>
          </p:cNvSpPr>
          <p:nvPr>
            <p:ph type="dt" sz="half" idx="10"/>
          </p:nvPr>
        </p:nvSpPr>
        <p:spPr/>
        <p:txBody>
          <a:bodyPr/>
          <a:lstStyle/>
          <a:p>
            <a:fld id="{D91DF73E-62B4-4A9D-95F4-6574E6F78732}" type="datetime1">
              <a:rPr lang="en-US" smtClean="0"/>
              <a:t>4/5/2024</a:t>
            </a:fld>
            <a:endParaRPr lang="en-US"/>
          </a:p>
        </p:txBody>
      </p:sp>
      <p:sp>
        <p:nvSpPr>
          <p:cNvPr id="5" name="Slide Number Placeholder 4">
            <a:extLst>
              <a:ext uri="{FF2B5EF4-FFF2-40B4-BE49-F238E27FC236}">
                <a16:creationId xmlns:a16="http://schemas.microsoft.com/office/drawing/2014/main" id="{642E2999-5882-436C-AC37-051563C727FB}"/>
              </a:ext>
            </a:extLst>
          </p:cNvPr>
          <p:cNvSpPr>
            <a:spLocks noGrp="1"/>
          </p:cNvSpPr>
          <p:nvPr>
            <p:ph type="sldNum" sz="quarter" idx="12"/>
          </p:nvPr>
        </p:nvSpPr>
        <p:spPr/>
        <p:txBody>
          <a:bodyPr/>
          <a:lstStyle/>
          <a:p>
            <a:fld id="{5D2AFF7A-1B07-4AA2-A8D9-CFC9EA27E045}" type="slidenum">
              <a:rPr lang="en-US" smtClean="0"/>
              <a:t>39</a:t>
            </a:fld>
            <a:endParaRPr lang="en-US"/>
          </a:p>
        </p:txBody>
      </p:sp>
      <p:pic>
        <p:nvPicPr>
          <p:cNvPr id="7" name="Picture 6">
            <a:extLst>
              <a:ext uri="{FF2B5EF4-FFF2-40B4-BE49-F238E27FC236}">
                <a16:creationId xmlns:a16="http://schemas.microsoft.com/office/drawing/2014/main" id="{E81F8DB3-727F-46A7-9F47-4BBEE49277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7691" y="3957751"/>
            <a:ext cx="7136617" cy="1760456"/>
          </a:xfrm>
          <a:prstGeom prst="rect">
            <a:avLst/>
          </a:prstGeom>
        </p:spPr>
      </p:pic>
    </p:spTree>
    <p:extLst>
      <p:ext uri="{BB962C8B-B14F-4D97-AF65-F5344CB8AC3E}">
        <p14:creationId xmlns:p14="http://schemas.microsoft.com/office/powerpoint/2010/main" val="1317017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E9B4E-BB3C-4BD8-8E58-C642152DA810}"/>
              </a:ext>
            </a:extLst>
          </p:cNvPr>
          <p:cNvSpPr>
            <a:spLocks noGrp="1"/>
          </p:cNvSpPr>
          <p:nvPr>
            <p:ph type="title"/>
          </p:nvPr>
        </p:nvSpPr>
        <p:spPr/>
        <p:txBody>
          <a:bodyPr/>
          <a:lstStyle/>
          <a:p>
            <a:r>
              <a:rPr lang="en-US" dirty="0"/>
              <a:t>What is Docker?</a:t>
            </a:r>
          </a:p>
        </p:txBody>
      </p:sp>
      <p:sp>
        <p:nvSpPr>
          <p:cNvPr id="3" name="Content Placeholder 2">
            <a:extLst>
              <a:ext uri="{FF2B5EF4-FFF2-40B4-BE49-F238E27FC236}">
                <a16:creationId xmlns:a16="http://schemas.microsoft.com/office/drawing/2014/main" id="{0E22CF26-821E-4A26-A220-3D20D8BA864D}"/>
              </a:ext>
            </a:extLst>
          </p:cNvPr>
          <p:cNvSpPr>
            <a:spLocks noGrp="1"/>
          </p:cNvSpPr>
          <p:nvPr>
            <p:ph idx="1"/>
          </p:nvPr>
        </p:nvSpPr>
        <p:spPr/>
        <p:txBody>
          <a:bodyPr>
            <a:normAutofit lnSpcReduction="10000"/>
          </a:bodyPr>
          <a:lstStyle/>
          <a:p>
            <a:r>
              <a:rPr lang="en-US" dirty="0"/>
              <a:t>Docker is a </a:t>
            </a:r>
            <a:r>
              <a:rPr lang="en-US" b="1" dirty="0"/>
              <a:t>virtualization</a:t>
            </a:r>
            <a:r>
              <a:rPr lang="en-US" dirty="0"/>
              <a:t> software</a:t>
            </a:r>
          </a:p>
          <a:p>
            <a:r>
              <a:rPr lang="en-US" dirty="0"/>
              <a:t>Makes development and deployment of software easier</a:t>
            </a:r>
          </a:p>
          <a:p>
            <a:r>
              <a:rPr lang="en-US" dirty="0"/>
              <a:t>It does this by packaging an application with all the necessary dependencies (libraries), configuration files, system tools into one standardized unit</a:t>
            </a:r>
          </a:p>
          <a:p>
            <a:r>
              <a:rPr lang="en-US" dirty="0"/>
              <a:t>This standardized unit is called an </a:t>
            </a:r>
            <a:r>
              <a:rPr lang="en-US" b="1" dirty="0"/>
              <a:t>Image (running instance -Container)</a:t>
            </a:r>
            <a:endParaRPr lang="en-US" dirty="0"/>
          </a:p>
          <a:p>
            <a:r>
              <a:rPr lang="en-US" dirty="0"/>
              <a:t>A container is a portable artifact, which can be easily shared or “distributed” or “deployed”</a:t>
            </a:r>
          </a:p>
          <a:p>
            <a:r>
              <a:rPr lang="en-US" dirty="0"/>
              <a:t>With Docker, you get a single entity that can reliably run anywhere</a:t>
            </a:r>
          </a:p>
        </p:txBody>
      </p:sp>
      <p:sp>
        <p:nvSpPr>
          <p:cNvPr id="4" name="Date Placeholder 3">
            <a:extLst>
              <a:ext uri="{FF2B5EF4-FFF2-40B4-BE49-F238E27FC236}">
                <a16:creationId xmlns:a16="http://schemas.microsoft.com/office/drawing/2014/main" id="{FCFDAD2B-39E3-4221-BB4A-15A46DAB5EFA}"/>
              </a:ext>
            </a:extLst>
          </p:cNvPr>
          <p:cNvSpPr>
            <a:spLocks noGrp="1"/>
          </p:cNvSpPr>
          <p:nvPr>
            <p:ph type="dt" sz="half" idx="10"/>
          </p:nvPr>
        </p:nvSpPr>
        <p:spPr/>
        <p:txBody>
          <a:bodyPr/>
          <a:lstStyle/>
          <a:p>
            <a:fld id="{D91DF73E-62B4-4A9D-95F4-6574E6F78732}" type="datetime1">
              <a:rPr lang="en-US" smtClean="0"/>
              <a:t>4/5/2024</a:t>
            </a:fld>
            <a:endParaRPr lang="en-US"/>
          </a:p>
        </p:txBody>
      </p:sp>
      <p:sp>
        <p:nvSpPr>
          <p:cNvPr id="5" name="Slide Number Placeholder 4">
            <a:extLst>
              <a:ext uri="{FF2B5EF4-FFF2-40B4-BE49-F238E27FC236}">
                <a16:creationId xmlns:a16="http://schemas.microsoft.com/office/drawing/2014/main" id="{13240037-156E-4B55-94DE-46E5E73F908F}"/>
              </a:ext>
            </a:extLst>
          </p:cNvPr>
          <p:cNvSpPr>
            <a:spLocks noGrp="1"/>
          </p:cNvSpPr>
          <p:nvPr>
            <p:ph type="sldNum" sz="quarter" idx="12"/>
          </p:nvPr>
        </p:nvSpPr>
        <p:spPr/>
        <p:txBody>
          <a:bodyPr/>
          <a:lstStyle/>
          <a:p>
            <a:fld id="{5D2AFF7A-1B07-4AA2-A8D9-CFC9EA27E045}" type="slidenum">
              <a:rPr lang="en-US" smtClean="0"/>
              <a:t>4</a:t>
            </a:fld>
            <a:endParaRPr lang="en-US"/>
          </a:p>
        </p:txBody>
      </p:sp>
    </p:spTree>
    <p:extLst>
      <p:ext uri="{BB962C8B-B14F-4D97-AF65-F5344CB8AC3E}">
        <p14:creationId xmlns:p14="http://schemas.microsoft.com/office/powerpoint/2010/main" val="40975396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DACF4-D6D1-4D19-858A-3AADE91B8571}"/>
              </a:ext>
            </a:extLst>
          </p:cNvPr>
          <p:cNvSpPr>
            <a:spLocks noGrp="1"/>
          </p:cNvSpPr>
          <p:nvPr>
            <p:ph type="title"/>
          </p:nvPr>
        </p:nvSpPr>
        <p:spPr/>
        <p:txBody>
          <a:bodyPr/>
          <a:lstStyle/>
          <a:p>
            <a:r>
              <a:rPr lang="en-US" dirty="0"/>
              <a:t>Sample app – my code comments in Dockerfile (read for better understanding)</a:t>
            </a:r>
          </a:p>
        </p:txBody>
      </p:sp>
      <p:pic>
        <p:nvPicPr>
          <p:cNvPr id="7" name="Content Placeholder 6">
            <a:extLst>
              <a:ext uri="{FF2B5EF4-FFF2-40B4-BE49-F238E27FC236}">
                <a16:creationId xmlns:a16="http://schemas.microsoft.com/office/drawing/2014/main" id="{20366215-6664-45AA-AD97-E58CD95D7A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913" y="1690688"/>
            <a:ext cx="11688173" cy="4665662"/>
          </a:xfrm>
        </p:spPr>
      </p:pic>
      <p:sp>
        <p:nvSpPr>
          <p:cNvPr id="4" name="Date Placeholder 3">
            <a:extLst>
              <a:ext uri="{FF2B5EF4-FFF2-40B4-BE49-F238E27FC236}">
                <a16:creationId xmlns:a16="http://schemas.microsoft.com/office/drawing/2014/main" id="{9A52B08C-1BA8-4BA7-B73B-248FBA166D0B}"/>
              </a:ext>
            </a:extLst>
          </p:cNvPr>
          <p:cNvSpPr>
            <a:spLocks noGrp="1"/>
          </p:cNvSpPr>
          <p:nvPr>
            <p:ph type="dt" sz="half" idx="10"/>
          </p:nvPr>
        </p:nvSpPr>
        <p:spPr/>
        <p:txBody>
          <a:bodyPr/>
          <a:lstStyle/>
          <a:p>
            <a:fld id="{D91DF73E-62B4-4A9D-95F4-6574E6F78732}" type="datetime1">
              <a:rPr lang="en-US" smtClean="0"/>
              <a:t>4/5/2024</a:t>
            </a:fld>
            <a:endParaRPr lang="en-US"/>
          </a:p>
        </p:txBody>
      </p:sp>
      <p:sp>
        <p:nvSpPr>
          <p:cNvPr id="5" name="Slide Number Placeholder 4">
            <a:extLst>
              <a:ext uri="{FF2B5EF4-FFF2-40B4-BE49-F238E27FC236}">
                <a16:creationId xmlns:a16="http://schemas.microsoft.com/office/drawing/2014/main" id="{4A13A095-F15D-454C-BFB3-CAA528EF6B2C}"/>
              </a:ext>
            </a:extLst>
          </p:cNvPr>
          <p:cNvSpPr>
            <a:spLocks noGrp="1"/>
          </p:cNvSpPr>
          <p:nvPr>
            <p:ph type="sldNum" sz="quarter" idx="12"/>
          </p:nvPr>
        </p:nvSpPr>
        <p:spPr/>
        <p:txBody>
          <a:bodyPr/>
          <a:lstStyle/>
          <a:p>
            <a:fld id="{5D2AFF7A-1B07-4AA2-A8D9-CFC9EA27E045}" type="slidenum">
              <a:rPr lang="en-US" smtClean="0"/>
              <a:t>40</a:t>
            </a:fld>
            <a:endParaRPr lang="en-US"/>
          </a:p>
        </p:txBody>
      </p:sp>
    </p:spTree>
    <p:extLst>
      <p:ext uri="{BB962C8B-B14F-4D97-AF65-F5344CB8AC3E}">
        <p14:creationId xmlns:p14="http://schemas.microsoft.com/office/powerpoint/2010/main" val="5140894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66CA7-4026-4781-9E79-F8793C338466}"/>
              </a:ext>
            </a:extLst>
          </p:cNvPr>
          <p:cNvSpPr>
            <a:spLocks noGrp="1"/>
          </p:cNvSpPr>
          <p:nvPr>
            <p:ph type="title"/>
          </p:nvPr>
        </p:nvSpPr>
        <p:spPr>
          <a:xfrm>
            <a:off x="-2309" y="-259484"/>
            <a:ext cx="10515600" cy="1325563"/>
          </a:xfrm>
        </p:spPr>
        <p:txBody>
          <a:bodyPr/>
          <a:lstStyle/>
          <a:p>
            <a:r>
              <a:rPr lang="en-US" dirty="0"/>
              <a:t>Sample app - Dockerfile</a:t>
            </a:r>
          </a:p>
        </p:txBody>
      </p:sp>
      <p:sp>
        <p:nvSpPr>
          <p:cNvPr id="4" name="Date Placeholder 3">
            <a:extLst>
              <a:ext uri="{FF2B5EF4-FFF2-40B4-BE49-F238E27FC236}">
                <a16:creationId xmlns:a16="http://schemas.microsoft.com/office/drawing/2014/main" id="{B1D762AB-B120-4C09-89D4-F7562300736D}"/>
              </a:ext>
            </a:extLst>
          </p:cNvPr>
          <p:cNvSpPr>
            <a:spLocks noGrp="1"/>
          </p:cNvSpPr>
          <p:nvPr>
            <p:ph type="dt" sz="half" idx="10"/>
          </p:nvPr>
        </p:nvSpPr>
        <p:spPr/>
        <p:txBody>
          <a:bodyPr/>
          <a:lstStyle/>
          <a:p>
            <a:fld id="{D91DF73E-62B4-4A9D-95F4-6574E6F78732}" type="datetime1">
              <a:rPr lang="en-US" smtClean="0"/>
              <a:t>4/5/2024</a:t>
            </a:fld>
            <a:endParaRPr lang="en-US"/>
          </a:p>
        </p:txBody>
      </p:sp>
      <p:sp>
        <p:nvSpPr>
          <p:cNvPr id="5" name="Slide Number Placeholder 4">
            <a:extLst>
              <a:ext uri="{FF2B5EF4-FFF2-40B4-BE49-F238E27FC236}">
                <a16:creationId xmlns:a16="http://schemas.microsoft.com/office/drawing/2014/main" id="{E56B9EAE-94B1-4F52-BFD5-57D2776C4DFB}"/>
              </a:ext>
            </a:extLst>
          </p:cNvPr>
          <p:cNvSpPr>
            <a:spLocks noGrp="1"/>
          </p:cNvSpPr>
          <p:nvPr>
            <p:ph type="sldNum" sz="quarter" idx="12"/>
          </p:nvPr>
        </p:nvSpPr>
        <p:spPr/>
        <p:txBody>
          <a:bodyPr/>
          <a:lstStyle/>
          <a:p>
            <a:fld id="{5D2AFF7A-1B07-4AA2-A8D9-CFC9EA27E045}" type="slidenum">
              <a:rPr lang="en-US" smtClean="0"/>
              <a:t>41</a:t>
            </a:fld>
            <a:endParaRPr lang="en-US"/>
          </a:p>
        </p:txBody>
      </p:sp>
      <p:pic>
        <p:nvPicPr>
          <p:cNvPr id="8" name="Content Placeholder 7" descr="A screenshot of a computer&#10;&#10;Description automatically generated">
            <a:extLst>
              <a:ext uri="{FF2B5EF4-FFF2-40B4-BE49-F238E27FC236}">
                <a16:creationId xmlns:a16="http://schemas.microsoft.com/office/drawing/2014/main" id="{1EF5CAD6-8F89-46F4-9470-AA23E4C17E3C}"/>
              </a:ext>
            </a:extLst>
          </p:cNvPr>
          <p:cNvPicPr>
            <a:picLocks noGrp="1" noChangeAspect="1"/>
          </p:cNvPicPr>
          <p:nvPr>
            <p:ph idx="1"/>
          </p:nvPr>
        </p:nvPicPr>
        <p:blipFill>
          <a:blip r:embed="rId3"/>
          <a:stretch>
            <a:fillRect/>
          </a:stretch>
        </p:blipFill>
        <p:spPr>
          <a:xfrm>
            <a:off x="2835508" y="542925"/>
            <a:ext cx="8375183" cy="6192838"/>
          </a:xfrm>
        </p:spPr>
      </p:pic>
    </p:spTree>
    <p:extLst>
      <p:ext uri="{BB962C8B-B14F-4D97-AF65-F5344CB8AC3E}">
        <p14:creationId xmlns:p14="http://schemas.microsoft.com/office/powerpoint/2010/main" val="2068277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0C783-B5B7-4414-9B90-6C429BD1543A}"/>
              </a:ext>
            </a:extLst>
          </p:cNvPr>
          <p:cNvSpPr>
            <a:spLocks noGrp="1"/>
          </p:cNvSpPr>
          <p:nvPr>
            <p:ph type="title"/>
          </p:nvPr>
        </p:nvSpPr>
        <p:spPr/>
        <p:txBody>
          <a:bodyPr/>
          <a:lstStyle/>
          <a:p>
            <a:r>
              <a:rPr lang="en-US" dirty="0"/>
              <a:t>Build Docker image (following your </a:t>
            </a:r>
            <a:r>
              <a:rPr lang="en-US" dirty="0" err="1"/>
              <a:t>Dockerfile</a:t>
            </a:r>
            <a:r>
              <a:rPr lang="en-US" dirty="0"/>
              <a:t>)</a:t>
            </a:r>
          </a:p>
        </p:txBody>
      </p:sp>
      <p:sp>
        <p:nvSpPr>
          <p:cNvPr id="3" name="Content Placeholder 2">
            <a:extLst>
              <a:ext uri="{FF2B5EF4-FFF2-40B4-BE49-F238E27FC236}">
                <a16:creationId xmlns:a16="http://schemas.microsoft.com/office/drawing/2014/main" id="{1528792E-5BAF-4CE4-8635-5ED3CC0AF0CA}"/>
              </a:ext>
            </a:extLst>
          </p:cNvPr>
          <p:cNvSpPr>
            <a:spLocks noGrp="1"/>
          </p:cNvSpPr>
          <p:nvPr>
            <p:ph idx="1"/>
          </p:nvPr>
        </p:nvSpPr>
        <p:spPr/>
        <p:txBody>
          <a:bodyPr>
            <a:normAutofit fontScale="85000" lnSpcReduction="10000"/>
          </a:bodyPr>
          <a:lstStyle/>
          <a:p>
            <a:r>
              <a:rPr lang="en-US" dirty="0"/>
              <a:t>Now that we have definition in Dockerfile, we go ahead and build the Docker image from it (Note: I ran these commands in VS terminal)</a:t>
            </a:r>
          </a:p>
          <a:p>
            <a:r>
              <a:rPr lang="en-US" dirty="0"/>
              <a:t>These commands should be run in the directory which has </a:t>
            </a:r>
            <a:r>
              <a:rPr lang="en-US" dirty="0" err="1"/>
              <a:t>Dockerfile</a:t>
            </a:r>
            <a:endParaRPr lang="en-US" dirty="0"/>
          </a:p>
          <a:p>
            <a:pPr lvl="1"/>
            <a:r>
              <a:rPr lang="en-US" dirty="0">
                <a:highlight>
                  <a:srgbClr val="C0C0C0"/>
                </a:highlight>
              </a:rPr>
              <a:t>$</a:t>
            </a:r>
            <a:r>
              <a:rPr lang="en-US" i="1" dirty="0" err="1">
                <a:highlight>
                  <a:srgbClr val="C0C0C0"/>
                </a:highlight>
              </a:rPr>
              <a:t>sudo</a:t>
            </a:r>
            <a:r>
              <a:rPr lang="en-US" i="1" dirty="0">
                <a:highlight>
                  <a:srgbClr val="C0C0C0"/>
                </a:highlight>
              </a:rPr>
              <a:t> docker build –t node-app:1.0 .</a:t>
            </a:r>
            <a:r>
              <a:rPr lang="en-US" dirty="0"/>
              <a:t>     (Note: The . refers to current directory)</a:t>
            </a:r>
            <a:endParaRPr lang="en-US" i="1" dirty="0"/>
          </a:p>
          <a:p>
            <a:pPr lvl="1"/>
            <a:r>
              <a:rPr lang="en-US" dirty="0"/>
              <a:t>$</a:t>
            </a:r>
            <a:r>
              <a:rPr lang="en-US" i="1" dirty="0" err="1"/>
              <a:t>sudo</a:t>
            </a:r>
            <a:r>
              <a:rPr lang="en-US" i="1" dirty="0"/>
              <a:t> docker build –t </a:t>
            </a:r>
            <a:r>
              <a:rPr lang="en-US" dirty="0"/>
              <a:t>&lt;image name&gt;:&lt;tag name&gt; &lt;location of image&gt;</a:t>
            </a:r>
          </a:p>
          <a:p>
            <a:pPr lvl="1"/>
            <a:r>
              <a:rPr lang="en-US" dirty="0"/>
              <a:t>Remember, Docker images consists of layers</a:t>
            </a:r>
          </a:p>
          <a:p>
            <a:pPr lvl="2"/>
            <a:r>
              <a:rPr lang="en-US" dirty="0"/>
              <a:t>Each instruction in the Dockerfile creates one layer</a:t>
            </a:r>
          </a:p>
          <a:p>
            <a:pPr lvl="2"/>
            <a:r>
              <a:rPr lang="en-US" dirty="0"/>
              <a:t>These layers are stacked and each one is a delta of the changes from the previous layer</a:t>
            </a:r>
          </a:p>
          <a:p>
            <a:pPr lvl="1"/>
            <a:r>
              <a:rPr lang="en-US" dirty="0"/>
              <a:t>See the logs and you can see the instructions in your Dockerfile executed</a:t>
            </a:r>
          </a:p>
          <a:p>
            <a:r>
              <a:rPr lang="en-US" dirty="0"/>
              <a:t>Check your image using </a:t>
            </a:r>
            <a:r>
              <a:rPr lang="en-US" dirty="0">
                <a:highlight>
                  <a:srgbClr val="C0C0C0"/>
                </a:highlight>
              </a:rPr>
              <a:t>$</a:t>
            </a:r>
            <a:r>
              <a:rPr lang="en-US" i="1" dirty="0" err="1">
                <a:highlight>
                  <a:srgbClr val="C0C0C0"/>
                </a:highlight>
              </a:rPr>
              <a:t>sudo</a:t>
            </a:r>
            <a:r>
              <a:rPr lang="en-US" i="1" dirty="0">
                <a:highlight>
                  <a:srgbClr val="C0C0C0"/>
                </a:highlight>
              </a:rPr>
              <a:t> docker images</a:t>
            </a:r>
            <a:endParaRPr lang="en-US" dirty="0">
              <a:highlight>
                <a:srgbClr val="C0C0C0"/>
              </a:highlight>
            </a:endParaRPr>
          </a:p>
          <a:p>
            <a:r>
              <a:rPr lang="en-US" dirty="0"/>
              <a:t>Create and run container using </a:t>
            </a:r>
            <a:r>
              <a:rPr lang="en-US" dirty="0">
                <a:highlight>
                  <a:srgbClr val="C0C0C0"/>
                </a:highlight>
              </a:rPr>
              <a:t>$</a:t>
            </a:r>
            <a:r>
              <a:rPr lang="en-US" i="1" dirty="0" err="1">
                <a:highlight>
                  <a:srgbClr val="C0C0C0"/>
                </a:highlight>
              </a:rPr>
              <a:t>sudo</a:t>
            </a:r>
            <a:r>
              <a:rPr lang="en-US" i="1" dirty="0">
                <a:highlight>
                  <a:srgbClr val="C0C0C0"/>
                </a:highlight>
              </a:rPr>
              <a:t> docker run –d –p 3000:3000 node-app:1.0</a:t>
            </a:r>
            <a:endParaRPr lang="en-US" dirty="0">
              <a:highlight>
                <a:srgbClr val="C0C0C0"/>
              </a:highlight>
            </a:endParaRPr>
          </a:p>
          <a:p>
            <a:r>
              <a:rPr lang="en-US" dirty="0"/>
              <a:t>Check your running container using $</a:t>
            </a:r>
            <a:r>
              <a:rPr lang="en-US" i="1" dirty="0" err="1"/>
              <a:t>sudo</a:t>
            </a:r>
            <a:r>
              <a:rPr lang="en-US" i="1" dirty="0"/>
              <a:t> docker </a:t>
            </a:r>
            <a:r>
              <a:rPr lang="en-US" i="1" dirty="0" err="1"/>
              <a:t>ps</a:t>
            </a:r>
            <a:r>
              <a:rPr lang="en-US" dirty="0"/>
              <a:t> and </a:t>
            </a:r>
            <a:r>
              <a:rPr lang="en-US" i="1" dirty="0">
                <a:highlight>
                  <a:srgbClr val="C0C0C0"/>
                </a:highlight>
              </a:rPr>
              <a:t>localhost:3000</a:t>
            </a:r>
            <a:r>
              <a:rPr lang="en-US" dirty="0"/>
              <a:t> and logs</a:t>
            </a:r>
          </a:p>
        </p:txBody>
      </p:sp>
      <p:sp>
        <p:nvSpPr>
          <p:cNvPr id="4" name="Date Placeholder 3">
            <a:extLst>
              <a:ext uri="{FF2B5EF4-FFF2-40B4-BE49-F238E27FC236}">
                <a16:creationId xmlns:a16="http://schemas.microsoft.com/office/drawing/2014/main" id="{EDA1D7C1-7CCF-45B7-93F0-35A3094D9D0F}"/>
              </a:ext>
            </a:extLst>
          </p:cNvPr>
          <p:cNvSpPr>
            <a:spLocks noGrp="1"/>
          </p:cNvSpPr>
          <p:nvPr>
            <p:ph type="dt" sz="half" idx="10"/>
          </p:nvPr>
        </p:nvSpPr>
        <p:spPr/>
        <p:txBody>
          <a:bodyPr/>
          <a:lstStyle/>
          <a:p>
            <a:fld id="{D91DF73E-62B4-4A9D-95F4-6574E6F78732}" type="datetime1">
              <a:rPr lang="en-US" smtClean="0"/>
              <a:t>4/5/2024</a:t>
            </a:fld>
            <a:endParaRPr lang="en-US"/>
          </a:p>
        </p:txBody>
      </p:sp>
      <p:sp>
        <p:nvSpPr>
          <p:cNvPr id="5" name="Slide Number Placeholder 4">
            <a:extLst>
              <a:ext uri="{FF2B5EF4-FFF2-40B4-BE49-F238E27FC236}">
                <a16:creationId xmlns:a16="http://schemas.microsoft.com/office/drawing/2014/main" id="{A8E1E82C-35D1-4126-8470-394C68081BA5}"/>
              </a:ext>
            </a:extLst>
          </p:cNvPr>
          <p:cNvSpPr>
            <a:spLocks noGrp="1"/>
          </p:cNvSpPr>
          <p:nvPr>
            <p:ph type="sldNum" sz="quarter" idx="12"/>
          </p:nvPr>
        </p:nvSpPr>
        <p:spPr/>
        <p:txBody>
          <a:bodyPr/>
          <a:lstStyle/>
          <a:p>
            <a:fld id="{5D2AFF7A-1B07-4AA2-A8D9-CFC9EA27E045}" type="slidenum">
              <a:rPr lang="en-US" smtClean="0"/>
              <a:t>42</a:t>
            </a:fld>
            <a:endParaRPr lang="en-US"/>
          </a:p>
        </p:txBody>
      </p:sp>
    </p:spTree>
    <p:extLst>
      <p:ext uri="{BB962C8B-B14F-4D97-AF65-F5344CB8AC3E}">
        <p14:creationId xmlns:p14="http://schemas.microsoft.com/office/powerpoint/2010/main" val="16446484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D0C27-835D-4BDD-8164-7E2FF071CD88}"/>
              </a:ext>
            </a:extLst>
          </p:cNvPr>
          <p:cNvSpPr>
            <a:spLocks noGrp="1"/>
          </p:cNvSpPr>
          <p:nvPr>
            <p:ph type="title"/>
          </p:nvPr>
        </p:nvSpPr>
        <p:spPr>
          <a:xfrm>
            <a:off x="0" y="-3175"/>
            <a:ext cx="10515600" cy="1325563"/>
          </a:xfrm>
        </p:spPr>
        <p:txBody>
          <a:bodyPr/>
          <a:lstStyle/>
          <a:p>
            <a:r>
              <a:rPr lang="en-US" dirty="0"/>
              <a:t>Building Docker image</a:t>
            </a:r>
          </a:p>
        </p:txBody>
      </p:sp>
      <p:sp>
        <p:nvSpPr>
          <p:cNvPr id="4" name="Date Placeholder 3">
            <a:extLst>
              <a:ext uri="{FF2B5EF4-FFF2-40B4-BE49-F238E27FC236}">
                <a16:creationId xmlns:a16="http://schemas.microsoft.com/office/drawing/2014/main" id="{AEDFD6FA-0183-4A0E-B24D-B962E763B628}"/>
              </a:ext>
            </a:extLst>
          </p:cNvPr>
          <p:cNvSpPr>
            <a:spLocks noGrp="1"/>
          </p:cNvSpPr>
          <p:nvPr>
            <p:ph type="dt" sz="half" idx="10"/>
          </p:nvPr>
        </p:nvSpPr>
        <p:spPr/>
        <p:txBody>
          <a:bodyPr/>
          <a:lstStyle/>
          <a:p>
            <a:fld id="{D91DF73E-62B4-4A9D-95F4-6574E6F78732}" type="datetime1">
              <a:rPr lang="en-US" smtClean="0"/>
              <a:t>4/5/2024</a:t>
            </a:fld>
            <a:endParaRPr lang="en-US"/>
          </a:p>
        </p:txBody>
      </p:sp>
      <p:sp>
        <p:nvSpPr>
          <p:cNvPr id="5" name="Slide Number Placeholder 4">
            <a:extLst>
              <a:ext uri="{FF2B5EF4-FFF2-40B4-BE49-F238E27FC236}">
                <a16:creationId xmlns:a16="http://schemas.microsoft.com/office/drawing/2014/main" id="{F15DE98A-731A-4B45-8C9A-B04361A17326}"/>
              </a:ext>
            </a:extLst>
          </p:cNvPr>
          <p:cNvSpPr>
            <a:spLocks noGrp="1"/>
          </p:cNvSpPr>
          <p:nvPr>
            <p:ph type="sldNum" sz="quarter" idx="12"/>
          </p:nvPr>
        </p:nvSpPr>
        <p:spPr/>
        <p:txBody>
          <a:bodyPr/>
          <a:lstStyle/>
          <a:p>
            <a:fld id="{5D2AFF7A-1B07-4AA2-A8D9-CFC9EA27E045}" type="slidenum">
              <a:rPr lang="en-US" smtClean="0"/>
              <a:t>43</a:t>
            </a:fld>
            <a:endParaRPr lang="en-US"/>
          </a:p>
        </p:txBody>
      </p:sp>
      <p:pic>
        <p:nvPicPr>
          <p:cNvPr id="8" name="Content Placeholder 7" descr="A screenshot of a computer screen&#10;&#10;Description automatically generated">
            <a:extLst>
              <a:ext uri="{FF2B5EF4-FFF2-40B4-BE49-F238E27FC236}">
                <a16:creationId xmlns:a16="http://schemas.microsoft.com/office/drawing/2014/main" id="{5559E780-566D-ED2C-6B48-DE03334112B6}"/>
              </a:ext>
            </a:extLst>
          </p:cNvPr>
          <p:cNvPicPr>
            <a:picLocks noGrp="1" noChangeAspect="1"/>
          </p:cNvPicPr>
          <p:nvPr>
            <p:ph idx="1"/>
          </p:nvPr>
        </p:nvPicPr>
        <p:blipFill>
          <a:blip r:embed="rId2"/>
          <a:stretch>
            <a:fillRect/>
          </a:stretch>
        </p:blipFill>
        <p:spPr>
          <a:xfrm>
            <a:off x="1849118" y="949325"/>
            <a:ext cx="9154164" cy="5913438"/>
          </a:xfrm>
        </p:spPr>
      </p:pic>
    </p:spTree>
    <p:extLst>
      <p:ext uri="{BB962C8B-B14F-4D97-AF65-F5344CB8AC3E}">
        <p14:creationId xmlns:p14="http://schemas.microsoft.com/office/powerpoint/2010/main" val="18965051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D6690-BCD2-4DC6-991C-4EF0BE19F00C}"/>
              </a:ext>
            </a:extLst>
          </p:cNvPr>
          <p:cNvSpPr>
            <a:spLocks noGrp="1"/>
          </p:cNvSpPr>
          <p:nvPr>
            <p:ph type="title"/>
          </p:nvPr>
        </p:nvSpPr>
        <p:spPr/>
        <p:txBody>
          <a:bodyPr/>
          <a:lstStyle/>
          <a:p>
            <a:r>
              <a:rPr lang="en-US" dirty="0"/>
              <a:t>The main steps to '</a:t>
            </a:r>
            <a:r>
              <a:rPr lang="en-US" dirty="0" err="1"/>
              <a:t>Dockerize</a:t>
            </a:r>
            <a:r>
              <a:rPr lang="en-US" dirty="0"/>
              <a:t>' your application</a:t>
            </a:r>
            <a:endParaRPr lang="en-US" dirty="0">
              <a:cs typeface="Calibri Light"/>
            </a:endParaRPr>
          </a:p>
        </p:txBody>
      </p:sp>
      <p:sp>
        <p:nvSpPr>
          <p:cNvPr id="3" name="Content Placeholder 2">
            <a:extLst>
              <a:ext uri="{FF2B5EF4-FFF2-40B4-BE49-F238E27FC236}">
                <a16:creationId xmlns:a16="http://schemas.microsoft.com/office/drawing/2014/main" id="{0F63D146-9E6B-4AB5-9DBB-73AA9CBF677B}"/>
              </a:ext>
            </a:extLst>
          </p:cNvPr>
          <p:cNvSpPr>
            <a:spLocks noGrp="1"/>
          </p:cNvSpPr>
          <p:nvPr>
            <p:ph idx="1"/>
          </p:nvPr>
        </p:nvSpPr>
        <p:spPr/>
        <p:txBody>
          <a:bodyPr/>
          <a:lstStyle/>
          <a:p>
            <a:r>
              <a:rPr lang="en-US" dirty="0"/>
              <a:t>Have your application ready (the one which needs to run in a Docker container)</a:t>
            </a:r>
          </a:p>
          <a:p>
            <a:r>
              <a:rPr lang="en-US" dirty="0"/>
              <a:t>Write Dockerfile</a:t>
            </a:r>
          </a:p>
          <a:p>
            <a:r>
              <a:rPr lang="en-US" dirty="0"/>
              <a:t>Build Docker Image</a:t>
            </a:r>
          </a:p>
          <a:p>
            <a:r>
              <a:rPr lang="en-US" dirty="0"/>
              <a:t>Run as Docker container</a:t>
            </a:r>
          </a:p>
          <a:p>
            <a:endParaRPr lang="en-US" dirty="0"/>
          </a:p>
          <a:p>
            <a:r>
              <a:rPr lang="en-US" dirty="0"/>
              <a:t>Note: Can use Docker GUI client to check your images and containers, which are currently running, stopped. You can start and stop containers and do some other tasks in GUI window</a:t>
            </a:r>
          </a:p>
        </p:txBody>
      </p:sp>
      <p:sp>
        <p:nvSpPr>
          <p:cNvPr id="4" name="Date Placeholder 3">
            <a:extLst>
              <a:ext uri="{FF2B5EF4-FFF2-40B4-BE49-F238E27FC236}">
                <a16:creationId xmlns:a16="http://schemas.microsoft.com/office/drawing/2014/main" id="{6A992F27-363C-4B68-A14A-C989120C760A}"/>
              </a:ext>
            </a:extLst>
          </p:cNvPr>
          <p:cNvSpPr>
            <a:spLocks noGrp="1"/>
          </p:cNvSpPr>
          <p:nvPr>
            <p:ph type="dt" sz="half" idx="10"/>
          </p:nvPr>
        </p:nvSpPr>
        <p:spPr/>
        <p:txBody>
          <a:bodyPr/>
          <a:lstStyle/>
          <a:p>
            <a:fld id="{D91DF73E-62B4-4A9D-95F4-6574E6F78732}" type="datetime1">
              <a:rPr lang="en-US" smtClean="0"/>
              <a:t>4/5/2024</a:t>
            </a:fld>
            <a:endParaRPr lang="en-US"/>
          </a:p>
        </p:txBody>
      </p:sp>
      <p:sp>
        <p:nvSpPr>
          <p:cNvPr id="5" name="Slide Number Placeholder 4">
            <a:extLst>
              <a:ext uri="{FF2B5EF4-FFF2-40B4-BE49-F238E27FC236}">
                <a16:creationId xmlns:a16="http://schemas.microsoft.com/office/drawing/2014/main" id="{3F0D9A71-9326-4760-B90D-D25DE1955559}"/>
              </a:ext>
            </a:extLst>
          </p:cNvPr>
          <p:cNvSpPr>
            <a:spLocks noGrp="1"/>
          </p:cNvSpPr>
          <p:nvPr>
            <p:ph type="sldNum" sz="quarter" idx="12"/>
          </p:nvPr>
        </p:nvSpPr>
        <p:spPr/>
        <p:txBody>
          <a:bodyPr/>
          <a:lstStyle/>
          <a:p>
            <a:fld id="{5D2AFF7A-1B07-4AA2-A8D9-CFC9EA27E045}" type="slidenum">
              <a:rPr lang="en-US" smtClean="0"/>
              <a:t>44</a:t>
            </a:fld>
            <a:endParaRPr lang="en-US"/>
          </a:p>
        </p:txBody>
      </p:sp>
    </p:spTree>
    <p:extLst>
      <p:ext uri="{BB962C8B-B14F-4D97-AF65-F5344CB8AC3E}">
        <p14:creationId xmlns:p14="http://schemas.microsoft.com/office/powerpoint/2010/main" val="6759550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2B4AB-9E46-4EEF-9F5D-174EA4440D80}"/>
              </a:ext>
            </a:extLst>
          </p:cNvPr>
          <p:cNvSpPr>
            <a:spLocks noGrp="1"/>
          </p:cNvSpPr>
          <p:nvPr>
            <p:ph type="title"/>
          </p:nvPr>
        </p:nvSpPr>
        <p:spPr>
          <a:xfrm>
            <a:off x="0" y="-3175"/>
            <a:ext cx="10515600" cy="1325563"/>
          </a:xfrm>
        </p:spPr>
        <p:txBody>
          <a:bodyPr/>
          <a:lstStyle/>
          <a:p>
            <a:r>
              <a:rPr lang="en-US" dirty="0"/>
              <a:t>Running custom JS app in Docker container</a:t>
            </a:r>
          </a:p>
        </p:txBody>
      </p:sp>
      <p:sp>
        <p:nvSpPr>
          <p:cNvPr id="4" name="Date Placeholder 3">
            <a:extLst>
              <a:ext uri="{FF2B5EF4-FFF2-40B4-BE49-F238E27FC236}">
                <a16:creationId xmlns:a16="http://schemas.microsoft.com/office/drawing/2014/main" id="{D9844DAB-4737-45E5-8AB9-BFF477024814}"/>
              </a:ext>
            </a:extLst>
          </p:cNvPr>
          <p:cNvSpPr>
            <a:spLocks noGrp="1"/>
          </p:cNvSpPr>
          <p:nvPr>
            <p:ph type="dt" sz="half" idx="10"/>
          </p:nvPr>
        </p:nvSpPr>
        <p:spPr/>
        <p:txBody>
          <a:bodyPr/>
          <a:lstStyle/>
          <a:p>
            <a:fld id="{D91DF73E-62B4-4A9D-95F4-6574E6F78732}" type="datetime1">
              <a:rPr lang="en-US" smtClean="0"/>
              <a:t>4/5/2024</a:t>
            </a:fld>
            <a:endParaRPr lang="en-US"/>
          </a:p>
        </p:txBody>
      </p:sp>
      <p:sp>
        <p:nvSpPr>
          <p:cNvPr id="5" name="Slide Number Placeholder 4">
            <a:extLst>
              <a:ext uri="{FF2B5EF4-FFF2-40B4-BE49-F238E27FC236}">
                <a16:creationId xmlns:a16="http://schemas.microsoft.com/office/drawing/2014/main" id="{263ACF54-5592-45EF-A0CE-BE8F4AC6ACDF}"/>
              </a:ext>
            </a:extLst>
          </p:cNvPr>
          <p:cNvSpPr>
            <a:spLocks noGrp="1"/>
          </p:cNvSpPr>
          <p:nvPr>
            <p:ph type="sldNum" sz="quarter" idx="12"/>
          </p:nvPr>
        </p:nvSpPr>
        <p:spPr/>
        <p:txBody>
          <a:bodyPr/>
          <a:lstStyle/>
          <a:p>
            <a:fld id="{5D2AFF7A-1B07-4AA2-A8D9-CFC9EA27E045}" type="slidenum">
              <a:rPr lang="en-US" smtClean="0"/>
              <a:t>45</a:t>
            </a:fld>
            <a:endParaRPr lang="en-US"/>
          </a:p>
        </p:txBody>
      </p:sp>
      <p:pic>
        <p:nvPicPr>
          <p:cNvPr id="9" name="Content Placeholder 8" descr="A screenshot of a computer&#10;&#10;Description automatically generated">
            <a:extLst>
              <a:ext uri="{FF2B5EF4-FFF2-40B4-BE49-F238E27FC236}">
                <a16:creationId xmlns:a16="http://schemas.microsoft.com/office/drawing/2014/main" id="{14054EA0-46BA-A5ED-91FF-90C085B597EE}"/>
              </a:ext>
            </a:extLst>
          </p:cNvPr>
          <p:cNvPicPr>
            <a:picLocks noGrp="1" noChangeAspect="1"/>
          </p:cNvPicPr>
          <p:nvPr>
            <p:ph idx="1"/>
          </p:nvPr>
        </p:nvPicPr>
        <p:blipFill>
          <a:blip r:embed="rId2"/>
          <a:stretch>
            <a:fillRect/>
          </a:stretch>
        </p:blipFill>
        <p:spPr>
          <a:xfrm>
            <a:off x="1148644" y="1089025"/>
            <a:ext cx="9462912" cy="5291138"/>
          </a:xfrm>
        </p:spPr>
      </p:pic>
    </p:spTree>
    <p:extLst>
      <p:ext uri="{BB962C8B-B14F-4D97-AF65-F5344CB8AC3E}">
        <p14:creationId xmlns:p14="http://schemas.microsoft.com/office/powerpoint/2010/main" val="24195036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BC1B4-2E89-4977-B3C1-BE5FC11A6993}"/>
              </a:ext>
            </a:extLst>
          </p:cNvPr>
          <p:cNvSpPr>
            <a:spLocks noGrp="1"/>
          </p:cNvSpPr>
          <p:nvPr>
            <p:ph type="title"/>
          </p:nvPr>
        </p:nvSpPr>
        <p:spPr/>
        <p:txBody>
          <a:bodyPr/>
          <a:lstStyle/>
          <a:p>
            <a:r>
              <a:rPr lang="en-US" dirty="0"/>
              <a:t>Where Docker fits in the complete development and deployment process</a:t>
            </a:r>
          </a:p>
        </p:txBody>
      </p:sp>
      <p:pic>
        <p:nvPicPr>
          <p:cNvPr id="7" name="Content Placeholder 6">
            <a:extLst>
              <a:ext uri="{FF2B5EF4-FFF2-40B4-BE49-F238E27FC236}">
                <a16:creationId xmlns:a16="http://schemas.microsoft.com/office/drawing/2014/main" id="{4DEC8094-F847-411F-B084-286683691F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2436" y="1690688"/>
            <a:ext cx="8783586" cy="4665662"/>
          </a:xfrm>
        </p:spPr>
      </p:pic>
      <p:sp>
        <p:nvSpPr>
          <p:cNvPr id="4" name="Date Placeholder 3">
            <a:extLst>
              <a:ext uri="{FF2B5EF4-FFF2-40B4-BE49-F238E27FC236}">
                <a16:creationId xmlns:a16="http://schemas.microsoft.com/office/drawing/2014/main" id="{FCE3D137-77C2-4662-AEB7-CF902873A105}"/>
              </a:ext>
            </a:extLst>
          </p:cNvPr>
          <p:cNvSpPr>
            <a:spLocks noGrp="1"/>
          </p:cNvSpPr>
          <p:nvPr>
            <p:ph type="dt" sz="half" idx="10"/>
          </p:nvPr>
        </p:nvSpPr>
        <p:spPr/>
        <p:txBody>
          <a:bodyPr/>
          <a:lstStyle/>
          <a:p>
            <a:fld id="{D91DF73E-62B4-4A9D-95F4-6574E6F78732}" type="datetime1">
              <a:rPr lang="en-US" smtClean="0"/>
              <a:t>4/5/2024</a:t>
            </a:fld>
            <a:endParaRPr lang="en-US"/>
          </a:p>
        </p:txBody>
      </p:sp>
      <p:sp>
        <p:nvSpPr>
          <p:cNvPr id="5" name="Slide Number Placeholder 4">
            <a:extLst>
              <a:ext uri="{FF2B5EF4-FFF2-40B4-BE49-F238E27FC236}">
                <a16:creationId xmlns:a16="http://schemas.microsoft.com/office/drawing/2014/main" id="{099933CE-15D0-462C-83A9-5E457F07D59E}"/>
              </a:ext>
            </a:extLst>
          </p:cNvPr>
          <p:cNvSpPr>
            <a:spLocks noGrp="1"/>
          </p:cNvSpPr>
          <p:nvPr>
            <p:ph type="sldNum" sz="quarter" idx="12"/>
          </p:nvPr>
        </p:nvSpPr>
        <p:spPr/>
        <p:txBody>
          <a:bodyPr/>
          <a:lstStyle/>
          <a:p>
            <a:fld id="{5D2AFF7A-1B07-4AA2-A8D9-CFC9EA27E045}" type="slidenum">
              <a:rPr lang="en-US" smtClean="0"/>
              <a:t>46</a:t>
            </a:fld>
            <a:endParaRPr lang="en-US"/>
          </a:p>
        </p:txBody>
      </p:sp>
    </p:spTree>
    <p:extLst>
      <p:ext uri="{BB962C8B-B14F-4D97-AF65-F5344CB8AC3E}">
        <p14:creationId xmlns:p14="http://schemas.microsoft.com/office/powerpoint/2010/main" val="31591024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8E179-1EAF-4F04-8E7F-035F169FF40E}"/>
              </a:ext>
            </a:extLst>
          </p:cNvPr>
          <p:cNvSpPr>
            <a:spLocks noGrp="1"/>
          </p:cNvSpPr>
          <p:nvPr>
            <p:ph type="title"/>
          </p:nvPr>
        </p:nvSpPr>
        <p:spPr>
          <a:xfrm>
            <a:off x="101600" y="98425"/>
            <a:ext cx="11442700" cy="1325563"/>
          </a:xfrm>
        </p:spPr>
        <p:txBody>
          <a:bodyPr/>
          <a:lstStyle/>
          <a:p>
            <a:r>
              <a:rPr lang="en-US" dirty="0"/>
              <a:t>Docker Assignment – Tasks and marks breakup</a:t>
            </a:r>
          </a:p>
        </p:txBody>
      </p:sp>
      <p:sp>
        <p:nvSpPr>
          <p:cNvPr id="3" name="Content Placeholder 2">
            <a:extLst>
              <a:ext uri="{FF2B5EF4-FFF2-40B4-BE49-F238E27FC236}">
                <a16:creationId xmlns:a16="http://schemas.microsoft.com/office/drawing/2014/main" id="{81EC58F0-75C9-494F-A763-B777410D0569}"/>
              </a:ext>
            </a:extLst>
          </p:cNvPr>
          <p:cNvSpPr>
            <a:spLocks noGrp="1"/>
          </p:cNvSpPr>
          <p:nvPr>
            <p:ph idx="1"/>
          </p:nvPr>
        </p:nvSpPr>
        <p:spPr/>
        <p:txBody>
          <a:bodyPr vert="horz" lIns="91440" tIns="45720" rIns="91440" bIns="45720" rtlCol="0" anchor="t">
            <a:normAutofit fontScale="85000" lnSpcReduction="20000"/>
          </a:bodyPr>
          <a:lstStyle/>
          <a:p>
            <a:pPr marL="514350" indent="-514350">
              <a:buFont typeface="+mj-lt"/>
              <a:buAutoNum type="arabicPeriod"/>
            </a:pPr>
            <a:r>
              <a:rPr lang="en-US" dirty="0"/>
              <a:t>Install Docker – 1 M</a:t>
            </a:r>
          </a:p>
          <a:p>
            <a:pPr marL="514350" indent="-514350">
              <a:buFont typeface="+mj-lt"/>
              <a:buAutoNum type="arabicPeriod"/>
            </a:pPr>
            <a:r>
              <a:rPr lang="en-US" dirty="0"/>
              <a:t>Pull ‘nginx’ from Docker Hub – 1 M</a:t>
            </a:r>
          </a:p>
          <a:p>
            <a:pPr marL="514350" indent="-514350">
              <a:buFont typeface="+mj-lt"/>
              <a:buAutoNum type="arabicPeriod"/>
            </a:pPr>
            <a:r>
              <a:rPr lang="en-US" dirty="0"/>
              <a:t>Run a Docker container (instantiate the previously downloaded image) in detach mode, name the container &lt;name&gt;_&lt;</a:t>
            </a:r>
            <a:r>
              <a:rPr lang="en-US" dirty="0" err="1"/>
              <a:t>rollnumber</a:t>
            </a:r>
            <a:r>
              <a:rPr lang="en-US" dirty="0"/>
              <a:t>&gt; – 1 M</a:t>
            </a:r>
          </a:p>
          <a:p>
            <a:pPr marL="514350" indent="-514350">
              <a:buFont typeface="+mj-lt"/>
              <a:buAutoNum type="arabicPeriod"/>
            </a:pPr>
            <a:r>
              <a:rPr lang="en-US" dirty="0"/>
              <a:t>Check details of the running Docker container, specifically its port number, then bind the container port number to local machine's port number. Then access the container via the bound port number through your web browser – 1 M</a:t>
            </a:r>
          </a:p>
          <a:p>
            <a:pPr marL="514350" indent="-514350">
              <a:buFont typeface="+mj-lt"/>
              <a:buAutoNum type="arabicPeriod"/>
            </a:pPr>
            <a:r>
              <a:rPr lang="en-US" dirty="0"/>
              <a:t>Create a custom Docker image for your own web application – 6 M</a:t>
            </a:r>
          </a:p>
          <a:p>
            <a:pPr marL="971550" lvl="1" indent="-514350">
              <a:buFont typeface="+mj-lt"/>
              <a:buAutoNum type="arabicPeriod"/>
            </a:pPr>
            <a:r>
              <a:rPr lang="en-US" dirty="0"/>
              <a:t>Output: This application should display </a:t>
            </a:r>
            <a:r>
              <a:rPr lang="en-US" b="1" dirty="0"/>
              <a:t>"Hello, welcome to &lt;your name&gt; (&lt;roll number&gt;)'s web application!“</a:t>
            </a:r>
            <a:r>
              <a:rPr lang="en-US" dirty="0"/>
              <a:t> when accessed</a:t>
            </a:r>
          </a:p>
          <a:p>
            <a:pPr marL="971550" lvl="1" indent="-514350">
              <a:buFont typeface="+mj-lt"/>
              <a:buAutoNum type="arabicPeriod"/>
            </a:pPr>
            <a:r>
              <a:rPr lang="en-US" dirty="0"/>
              <a:t>Build this image by first making a simple </a:t>
            </a:r>
            <a:r>
              <a:rPr lang="en-US" dirty="0" err="1"/>
              <a:t>javascript</a:t>
            </a:r>
            <a:r>
              <a:rPr lang="en-US" dirty="0"/>
              <a:t> app, then write your own Dockerfile. Build the image using Dockerfile, run Docker image as a Docker container on your local system – 4 M</a:t>
            </a:r>
          </a:p>
          <a:p>
            <a:pPr marL="971550" lvl="1" indent="-514350">
              <a:buFont typeface="+mj-lt"/>
              <a:buAutoNum type="arabicPeriod"/>
            </a:pPr>
            <a:r>
              <a:rPr lang="en-US" dirty="0"/>
              <a:t>Your web application should be accessible on port 7xxx of localhost. Therefore, bind the port of the container to your local system – 2 M (where xxx is your roll number)</a:t>
            </a:r>
          </a:p>
        </p:txBody>
      </p:sp>
      <p:sp>
        <p:nvSpPr>
          <p:cNvPr id="4" name="Date Placeholder 3">
            <a:extLst>
              <a:ext uri="{FF2B5EF4-FFF2-40B4-BE49-F238E27FC236}">
                <a16:creationId xmlns:a16="http://schemas.microsoft.com/office/drawing/2014/main" id="{D8DDE05E-4692-4BA5-BCDB-E23AFB4F6A97}"/>
              </a:ext>
            </a:extLst>
          </p:cNvPr>
          <p:cNvSpPr>
            <a:spLocks noGrp="1"/>
          </p:cNvSpPr>
          <p:nvPr>
            <p:ph type="dt" sz="half" idx="10"/>
          </p:nvPr>
        </p:nvSpPr>
        <p:spPr/>
        <p:txBody>
          <a:bodyPr/>
          <a:lstStyle/>
          <a:p>
            <a:fld id="{D91DF73E-62B4-4A9D-95F4-6574E6F78732}" type="datetime1">
              <a:rPr lang="en-US" smtClean="0"/>
              <a:t>4/5/2024</a:t>
            </a:fld>
            <a:endParaRPr lang="en-US"/>
          </a:p>
        </p:txBody>
      </p:sp>
      <p:sp>
        <p:nvSpPr>
          <p:cNvPr id="5" name="Slide Number Placeholder 4">
            <a:extLst>
              <a:ext uri="{FF2B5EF4-FFF2-40B4-BE49-F238E27FC236}">
                <a16:creationId xmlns:a16="http://schemas.microsoft.com/office/drawing/2014/main" id="{690FC944-930D-4BA3-8E4E-3A6EB7A6A0C4}"/>
              </a:ext>
            </a:extLst>
          </p:cNvPr>
          <p:cNvSpPr>
            <a:spLocks noGrp="1"/>
          </p:cNvSpPr>
          <p:nvPr>
            <p:ph type="sldNum" sz="quarter" idx="12"/>
          </p:nvPr>
        </p:nvSpPr>
        <p:spPr/>
        <p:txBody>
          <a:bodyPr/>
          <a:lstStyle/>
          <a:p>
            <a:fld id="{5D2AFF7A-1B07-4AA2-A8D9-CFC9EA27E045}" type="slidenum">
              <a:rPr lang="en-US" smtClean="0"/>
              <a:t>47</a:t>
            </a:fld>
            <a:endParaRPr lang="en-US"/>
          </a:p>
        </p:txBody>
      </p:sp>
    </p:spTree>
    <p:extLst>
      <p:ext uri="{BB962C8B-B14F-4D97-AF65-F5344CB8AC3E}">
        <p14:creationId xmlns:p14="http://schemas.microsoft.com/office/powerpoint/2010/main" val="12291950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751BE-9844-41D0-BB12-C14CBFE67E66}"/>
              </a:ext>
            </a:extLst>
          </p:cNvPr>
          <p:cNvSpPr>
            <a:spLocks noGrp="1"/>
          </p:cNvSpPr>
          <p:nvPr>
            <p:ph type="title"/>
          </p:nvPr>
        </p:nvSpPr>
        <p:spPr/>
        <p:txBody>
          <a:bodyPr/>
          <a:lstStyle/>
          <a:p>
            <a:r>
              <a:rPr lang="en-US" dirty="0"/>
              <a:t>Docker Assignment – Submission</a:t>
            </a:r>
          </a:p>
        </p:txBody>
      </p:sp>
      <p:sp>
        <p:nvSpPr>
          <p:cNvPr id="3" name="Content Placeholder 2">
            <a:extLst>
              <a:ext uri="{FF2B5EF4-FFF2-40B4-BE49-F238E27FC236}">
                <a16:creationId xmlns:a16="http://schemas.microsoft.com/office/drawing/2014/main" id="{3E597CCB-5929-419F-9716-6516AAB192EC}"/>
              </a:ext>
            </a:extLst>
          </p:cNvPr>
          <p:cNvSpPr>
            <a:spLocks noGrp="1"/>
          </p:cNvSpPr>
          <p:nvPr>
            <p:ph idx="1"/>
          </p:nvPr>
        </p:nvSpPr>
        <p:spPr/>
        <p:txBody>
          <a:bodyPr>
            <a:normAutofit lnSpcReduction="10000"/>
          </a:bodyPr>
          <a:lstStyle/>
          <a:p>
            <a:r>
              <a:rPr lang="en-US" dirty="0"/>
              <a:t>Deadline: April 8</a:t>
            </a:r>
            <a:r>
              <a:rPr lang="en-US" baseline="30000" dirty="0"/>
              <a:t>th</a:t>
            </a:r>
            <a:r>
              <a:rPr lang="en-US" dirty="0"/>
              <a:t> (AI), April 12</a:t>
            </a:r>
            <a:r>
              <a:rPr lang="en-US" baseline="30000" dirty="0"/>
              <a:t>th</a:t>
            </a:r>
            <a:r>
              <a:rPr lang="en-US" dirty="0"/>
              <a:t> (CS/ CM)</a:t>
            </a:r>
          </a:p>
          <a:p>
            <a:r>
              <a:rPr lang="en-US" dirty="0"/>
              <a:t>Submission format:</a:t>
            </a:r>
          </a:p>
          <a:p>
            <a:pPr lvl="1"/>
            <a:r>
              <a:rPr lang="en-US" dirty="0"/>
              <a:t>Will be announced in class</a:t>
            </a:r>
          </a:p>
          <a:p>
            <a:pPr lvl="1"/>
            <a:r>
              <a:rPr lang="en-US" dirty="0"/>
              <a:t>Most likely: A zipped file containing the following</a:t>
            </a:r>
          </a:p>
          <a:p>
            <a:pPr lvl="2"/>
            <a:r>
              <a:rPr lang="en-US" dirty="0"/>
              <a:t>Screenshot of list of containers on your local machine</a:t>
            </a:r>
          </a:p>
          <a:p>
            <a:pPr lvl="2"/>
            <a:r>
              <a:rPr lang="en-US" dirty="0"/>
              <a:t>Screenshot of the </a:t>
            </a:r>
            <a:r>
              <a:rPr lang="en-US" dirty="0" err="1"/>
              <a:t>nginx</a:t>
            </a:r>
            <a:r>
              <a:rPr lang="en-US" dirty="0"/>
              <a:t> web server Docker container (accessible on the browser as localhost:&lt;</a:t>
            </a:r>
            <a:r>
              <a:rPr lang="en-US" dirty="0" err="1"/>
              <a:t>yourchosenportnumber</a:t>
            </a:r>
            <a:r>
              <a:rPr lang="en-US" dirty="0"/>
              <a:t>&gt;)</a:t>
            </a:r>
          </a:p>
          <a:p>
            <a:pPr lvl="2"/>
            <a:r>
              <a:rPr lang="en-US" dirty="0"/>
              <a:t>Screenshot will be of your custom JavaScript application that is deployed on your local system in a Docker container (accessible on the browser as localhost:&lt;</a:t>
            </a:r>
            <a:r>
              <a:rPr lang="en-US" dirty="0" err="1"/>
              <a:t>yourchosenportnumber</a:t>
            </a:r>
            <a:r>
              <a:rPr lang="en-US" dirty="0"/>
              <a:t>&gt;)</a:t>
            </a:r>
          </a:p>
          <a:p>
            <a:pPr lvl="2"/>
            <a:r>
              <a:rPr lang="en-US" dirty="0"/>
              <a:t>Folder containing your JavaScript application code and </a:t>
            </a:r>
            <a:r>
              <a:rPr lang="en-US" dirty="0" err="1"/>
              <a:t>Dockerfile</a:t>
            </a:r>
            <a:r>
              <a:rPr lang="en-US" dirty="0"/>
              <a:t> (that creates a Docker image out of this JavaScript code)</a:t>
            </a:r>
          </a:p>
          <a:p>
            <a:pPr lvl="2"/>
            <a:r>
              <a:rPr lang="en-US" dirty="0"/>
              <a:t>Hint: You can use the following code for reference – </a:t>
            </a:r>
            <a:r>
              <a:rPr lang="en-US" dirty="0">
                <a:hlinkClick r:id="rId2"/>
              </a:rPr>
              <a:t>source code</a:t>
            </a:r>
            <a:endParaRPr lang="en-US" dirty="0"/>
          </a:p>
        </p:txBody>
      </p:sp>
      <p:sp>
        <p:nvSpPr>
          <p:cNvPr id="4" name="Date Placeholder 3">
            <a:extLst>
              <a:ext uri="{FF2B5EF4-FFF2-40B4-BE49-F238E27FC236}">
                <a16:creationId xmlns:a16="http://schemas.microsoft.com/office/drawing/2014/main" id="{6A17EA22-36FF-4FBA-A268-4801FA74BD46}"/>
              </a:ext>
            </a:extLst>
          </p:cNvPr>
          <p:cNvSpPr>
            <a:spLocks noGrp="1"/>
          </p:cNvSpPr>
          <p:nvPr>
            <p:ph type="dt" sz="half" idx="10"/>
          </p:nvPr>
        </p:nvSpPr>
        <p:spPr/>
        <p:txBody>
          <a:bodyPr/>
          <a:lstStyle/>
          <a:p>
            <a:fld id="{D91DF73E-62B4-4A9D-95F4-6574E6F78732}" type="datetime1">
              <a:rPr lang="en-US" smtClean="0"/>
              <a:t>4/5/2024</a:t>
            </a:fld>
            <a:endParaRPr lang="en-US"/>
          </a:p>
        </p:txBody>
      </p:sp>
      <p:sp>
        <p:nvSpPr>
          <p:cNvPr id="5" name="Slide Number Placeholder 4">
            <a:extLst>
              <a:ext uri="{FF2B5EF4-FFF2-40B4-BE49-F238E27FC236}">
                <a16:creationId xmlns:a16="http://schemas.microsoft.com/office/drawing/2014/main" id="{DA4B51F9-78F8-47B0-88C4-285DF98ED26A}"/>
              </a:ext>
            </a:extLst>
          </p:cNvPr>
          <p:cNvSpPr>
            <a:spLocks noGrp="1"/>
          </p:cNvSpPr>
          <p:nvPr>
            <p:ph type="sldNum" sz="quarter" idx="12"/>
          </p:nvPr>
        </p:nvSpPr>
        <p:spPr/>
        <p:txBody>
          <a:bodyPr/>
          <a:lstStyle/>
          <a:p>
            <a:fld id="{5D2AFF7A-1B07-4AA2-A8D9-CFC9EA27E045}" type="slidenum">
              <a:rPr lang="en-US" smtClean="0"/>
              <a:t>48</a:t>
            </a:fld>
            <a:endParaRPr lang="en-US"/>
          </a:p>
        </p:txBody>
      </p:sp>
    </p:spTree>
    <p:extLst>
      <p:ext uri="{BB962C8B-B14F-4D97-AF65-F5344CB8AC3E}">
        <p14:creationId xmlns:p14="http://schemas.microsoft.com/office/powerpoint/2010/main" val="41622767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8FDB8-A247-46B8-97ED-E126DEA4684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0F1C5DB-2B96-44AE-8410-40C4AC7B51B6}"/>
              </a:ext>
            </a:extLst>
          </p:cNvPr>
          <p:cNvSpPr>
            <a:spLocks noGrp="1"/>
          </p:cNvSpPr>
          <p:nvPr>
            <p:ph idx="1"/>
          </p:nvPr>
        </p:nvSpPr>
        <p:spPr/>
        <p:txBody>
          <a:bodyPr>
            <a:normAutofit lnSpcReduction="10000"/>
          </a:bodyPr>
          <a:lstStyle/>
          <a:p>
            <a:r>
              <a:rPr lang="en-US" dirty="0">
                <a:hlinkClick r:id="rId2"/>
              </a:rPr>
              <a:t>https://www.vmware.com/in/solutions/virtualization.html</a:t>
            </a:r>
            <a:endParaRPr lang="en-US" dirty="0">
              <a:hlinkClick r:id="rId3"/>
            </a:endParaRPr>
          </a:p>
          <a:p>
            <a:r>
              <a:rPr lang="en-US" dirty="0">
                <a:hlinkClick r:id="rId3"/>
              </a:rPr>
              <a:t>https://docs.docker.com/get-started/overview/</a:t>
            </a:r>
            <a:endParaRPr lang="en-US" dirty="0"/>
          </a:p>
          <a:p>
            <a:r>
              <a:rPr lang="en-US" dirty="0">
                <a:hlinkClick r:id="rId4"/>
              </a:rPr>
              <a:t>https://aws.amazon.com/docker/</a:t>
            </a:r>
            <a:endParaRPr lang="en-US" dirty="0"/>
          </a:p>
          <a:p>
            <a:r>
              <a:rPr lang="en-US" dirty="0">
                <a:hlinkClick r:id="rId5"/>
              </a:rPr>
              <a:t>https://www.youtube.com/@TechWorldwithNana</a:t>
            </a:r>
            <a:endParaRPr lang="en-US" dirty="0"/>
          </a:p>
          <a:p>
            <a:r>
              <a:rPr lang="en-US" dirty="0">
                <a:hlinkClick r:id="rId6"/>
              </a:rPr>
              <a:t>https://gitlab.com/nanuchi/docker-in-1-hour</a:t>
            </a:r>
            <a:endParaRPr lang="en-US" dirty="0"/>
          </a:p>
          <a:p>
            <a:r>
              <a:rPr lang="en-US" dirty="0">
                <a:hlinkClick r:id="rId7"/>
              </a:rPr>
              <a:t>https://www.youtube.com/watch?v=1ERdeg8Sfv4</a:t>
            </a:r>
            <a:endParaRPr lang="en-US" dirty="0"/>
          </a:p>
          <a:p>
            <a:r>
              <a:rPr lang="en-US" dirty="0">
                <a:hlinkClick r:id="rId8"/>
              </a:rPr>
              <a:t>https://azure.microsoft.com/en-in/resources/cloud-computing-dictionary/kubernetes-vs-docker/</a:t>
            </a:r>
            <a:endParaRPr lang="en-US" dirty="0"/>
          </a:p>
          <a:p>
            <a:r>
              <a:rPr lang="en-US" dirty="0">
                <a:hlinkClick r:id="rId9"/>
              </a:rPr>
              <a:t>https://www.youtube.com/watch?v=a1M_thDTqmU</a:t>
            </a:r>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09047B67-AB50-479B-B623-D0730DF3E5B3}"/>
              </a:ext>
            </a:extLst>
          </p:cNvPr>
          <p:cNvSpPr>
            <a:spLocks noGrp="1"/>
          </p:cNvSpPr>
          <p:nvPr>
            <p:ph type="dt" sz="half" idx="10"/>
          </p:nvPr>
        </p:nvSpPr>
        <p:spPr/>
        <p:txBody>
          <a:bodyPr/>
          <a:lstStyle/>
          <a:p>
            <a:fld id="{D91DF73E-62B4-4A9D-95F4-6574E6F78732}" type="datetime1">
              <a:rPr lang="en-US" smtClean="0"/>
              <a:t>4/5/2024</a:t>
            </a:fld>
            <a:endParaRPr lang="en-US"/>
          </a:p>
        </p:txBody>
      </p:sp>
      <p:sp>
        <p:nvSpPr>
          <p:cNvPr id="5" name="Slide Number Placeholder 4">
            <a:extLst>
              <a:ext uri="{FF2B5EF4-FFF2-40B4-BE49-F238E27FC236}">
                <a16:creationId xmlns:a16="http://schemas.microsoft.com/office/drawing/2014/main" id="{F8362170-13E8-4123-91DC-0E692F771B66}"/>
              </a:ext>
            </a:extLst>
          </p:cNvPr>
          <p:cNvSpPr>
            <a:spLocks noGrp="1"/>
          </p:cNvSpPr>
          <p:nvPr>
            <p:ph type="sldNum" sz="quarter" idx="12"/>
          </p:nvPr>
        </p:nvSpPr>
        <p:spPr/>
        <p:txBody>
          <a:bodyPr/>
          <a:lstStyle/>
          <a:p>
            <a:fld id="{5D2AFF7A-1B07-4AA2-A8D9-CFC9EA27E045}" type="slidenum">
              <a:rPr lang="en-US" smtClean="0"/>
              <a:t>49</a:t>
            </a:fld>
            <a:endParaRPr lang="en-US" dirty="0"/>
          </a:p>
        </p:txBody>
      </p:sp>
    </p:spTree>
    <p:extLst>
      <p:ext uri="{BB962C8B-B14F-4D97-AF65-F5344CB8AC3E}">
        <p14:creationId xmlns:p14="http://schemas.microsoft.com/office/powerpoint/2010/main" val="2366835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B7C17-792C-4737-BFA5-F10DA138321F}"/>
              </a:ext>
            </a:extLst>
          </p:cNvPr>
          <p:cNvSpPr>
            <a:spLocks noGrp="1"/>
          </p:cNvSpPr>
          <p:nvPr>
            <p:ph type="title"/>
          </p:nvPr>
        </p:nvSpPr>
        <p:spPr/>
        <p:txBody>
          <a:bodyPr/>
          <a:lstStyle/>
          <a:p>
            <a:r>
              <a:rPr lang="en-US" dirty="0"/>
              <a:t>The Docker Platform</a:t>
            </a:r>
          </a:p>
        </p:txBody>
      </p:sp>
      <p:sp>
        <p:nvSpPr>
          <p:cNvPr id="3" name="Content Placeholder 2">
            <a:extLst>
              <a:ext uri="{FF2B5EF4-FFF2-40B4-BE49-F238E27FC236}">
                <a16:creationId xmlns:a16="http://schemas.microsoft.com/office/drawing/2014/main" id="{5145DF4C-1B23-44AC-9449-1ADA0784A136}"/>
              </a:ext>
            </a:extLst>
          </p:cNvPr>
          <p:cNvSpPr>
            <a:spLocks noGrp="1"/>
          </p:cNvSpPr>
          <p:nvPr>
            <p:ph idx="1"/>
          </p:nvPr>
        </p:nvSpPr>
        <p:spPr/>
        <p:txBody>
          <a:bodyPr/>
          <a:lstStyle/>
          <a:p>
            <a:r>
              <a:rPr lang="en-US" dirty="0"/>
              <a:t>“</a:t>
            </a:r>
            <a:r>
              <a:rPr lang="en-US" i="1" dirty="0"/>
              <a:t>Docker provides the ability to </a:t>
            </a:r>
            <a:r>
              <a:rPr lang="en-US" i="1" u="sng" dirty="0"/>
              <a:t>package and run an application</a:t>
            </a:r>
            <a:r>
              <a:rPr lang="en-US" i="1" dirty="0"/>
              <a:t> in a </a:t>
            </a:r>
            <a:r>
              <a:rPr lang="en-US" i="1" u="sng" dirty="0"/>
              <a:t>loosely isolated environment</a:t>
            </a:r>
            <a:r>
              <a:rPr lang="en-US" i="1" dirty="0"/>
              <a:t> called a container. The isolation and </a:t>
            </a:r>
            <a:r>
              <a:rPr lang="en-US" i="1" u="sng" dirty="0"/>
              <a:t>security</a:t>
            </a:r>
            <a:r>
              <a:rPr lang="en-US" i="1" dirty="0"/>
              <a:t> allows you to </a:t>
            </a:r>
            <a:r>
              <a:rPr lang="en-US" i="1" u="sng" dirty="0"/>
              <a:t>run many containers simultaneously</a:t>
            </a:r>
            <a:r>
              <a:rPr lang="en-US" i="1" dirty="0"/>
              <a:t> on a given host. Containers are </a:t>
            </a:r>
            <a:r>
              <a:rPr lang="en-US" i="1" u="sng" dirty="0"/>
              <a:t>lightweight and contain everything</a:t>
            </a:r>
            <a:r>
              <a:rPr lang="en-US" i="1" dirty="0"/>
              <a:t> needed to run the application, so you </a:t>
            </a:r>
            <a:r>
              <a:rPr lang="en-US" i="1" u="sng" dirty="0"/>
              <a:t>do not need to rely on what is currently installed</a:t>
            </a:r>
            <a:r>
              <a:rPr lang="en-US" i="1" dirty="0"/>
              <a:t> on the host. You can </a:t>
            </a:r>
            <a:r>
              <a:rPr lang="en-US" i="1" u="sng" dirty="0"/>
              <a:t>easily share containers</a:t>
            </a:r>
            <a:r>
              <a:rPr lang="en-US" i="1" dirty="0"/>
              <a:t> while you work, and be sure that </a:t>
            </a:r>
            <a:r>
              <a:rPr lang="en-US" i="1" u="sng" dirty="0"/>
              <a:t>everyone you share with gets the same container</a:t>
            </a:r>
            <a:r>
              <a:rPr lang="en-US" i="1" dirty="0"/>
              <a:t> that </a:t>
            </a:r>
            <a:r>
              <a:rPr lang="en-US" i="1" u="sng" dirty="0"/>
              <a:t>works in the same way</a:t>
            </a:r>
            <a:r>
              <a:rPr lang="en-US" i="1" dirty="0"/>
              <a:t>.</a:t>
            </a:r>
            <a:r>
              <a:rPr lang="en-US" dirty="0"/>
              <a:t>” – </a:t>
            </a:r>
            <a:r>
              <a:rPr lang="en-US" dirty="0">
                <a:hlinkClick r:id="rId2"/>
              </a:rPr>
              <a:t>Docker overview</a:t>
            </a:r>
            <a:endParaRPr lang="en-US" dirty="0"/>
          </a:p>
        </p:txBody>
      </p:sp>
      <p:sp>
        <p:nvSpPr>
          <p:cNvPr id="4" name="Date Placeholder 3">
            <a:extLst>
              <a:ext uri="{FF2B5EF4-FFF2-40B4-BE49-F238E27FC236}">
                <a16:creationId xmlns:a16="http://schemas.microsoft.com/office/drawing/2014/main" id="{36E364C3-FC45-4534-8121-44DFBB70C669}"/>
              </a:ext>
            </a:extLst>
          </p:cNvPr>
          <p:cNvSpPr>
            <a:spLocks noGrp="1"/>
          </p:cNvSpPr>
          <p:nvPr>
            <p:ph type="dt" sz="half" idx="10"/>
          </p:nvPr>
        </p:nvSpPr>
        <p:spPr/>
        <p:txBody>
          <a:bodyPr/>
          <a:lstStyle/>
          <a:p>
            <a:fld id="{D91DF73E-62B4-4A9D-95F4-6574E6F78732}" type="datetime1">
              <a:rPr lang="en-US" smtClean="0"/>
              <a:t>4/5/2024</a:t>
            </a:fld>
            <a:endParaRPr lang="en-US"/>
          </a:p>
        </p:txBody>
      </p:sp>
      <p:sp>
        <p:nvSpPr>
          <p:cNvPr id="5" name="Slide Number Placeholder 4">
            <a:extLst>
              <a:ext uri="{FF2B5EF4-FFF2-40B4-BE49-F238E27FC236}">
                <a16:creationId xmlns:a16="http://schemas.microsoft.com/office/drawing/2014/main" id="{B8712F16-46AB-4376-B60D-8737FAEE166D}"/>
              </a:ext>
            </a:extLst>
          </p:cNvPr>
          <p:cNvSpPr>
            <a:spLocks noGrp="1"/>
          </p:cNvSpPr>
          <p:nvPr>
            <p:ph type="sldNum" sz="quarter" idx="12"/>
          </p:nvPr>
        </p:nvSpPr>
        <p:spPr/>
        <p:txBody>
          <a:bodyPr/>
          <a:lstStyle/>
          <a:p>
            <a:fld id="{5D2AFF7A-1B07-4AA2-A8D9-CFC9EA27E045}" type="slidenum">
              <a:rPr lang="en-US" smtClean="0"/>
              <a:t>5</a:t>
            </a:fld>
            <a:endParaRPr lang="en-US"/>
          </a:p>
        </p:txBody>
      </p:sp>
    </p:spTree>
    <p:extLst>
      <p:ext uri="{BB962C8B-B14F-4D97-AF65-F5344CB8AC3E}">
        <p14:creationId xmlns:p14="http://schemas.microsoft.com/office/powerpoint/2010/main" val="13738149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195FD5-D095-4FB8-8EB7-FC4C5BC1F2FB}"/>
              </a:ext>
            </a:extLst>
          </p:cNvPr>
          <p:cNvSpPr txBox="1"/>
          <p:nvPr/>
        </p:nvSpPr>
        <p:spPr>
          <a:xfrm>
            <a:off x="2031206" y="2828835"/>
            <a:ext cx="8129588" cy="1200329"/>
          </a:xfrm>
          <a:prstGeom prst="rect">
            <a:avLst/>
          </a:prstGeom>
          <a:noFill/>
        </p:spPr>
        <p:txBody>
          <a:bodyPr wrap="square" rtlCol="0">
            <a:spAutoFit/>
          </a:bodyPr>
          <a:lstStyle/>
          <a:p>
            <a:pPr algn="ctr"/>
            <a:r>
              <a:rPr lang="en-US" sz="7200" dirty="0"/>
              <a:t>Thank you!</a:t>
            </a:r>
          </a:p>
        </p:txBody>
      </p:sp>
      <p:sp>
        <p:nvSpPr>
          <p:cNvPr id="3" name="Slide Number Placeholder 2">
            <a:extLst>
              <a:ext uri="{FF2B5EF4-FFF2-40B4-BE49-F238E27FC236}">
                <a16:creationId xmlns:a16="http://schemas.microsoft.com/office/drawing/2014/main" id="{20F54FD9-DA70-44C5-9AD2-76A35BB8E2FE}"/>
              </a:ext>
            </a:extLst>
          </p:cNvPr>
          <p:cNvSpPr>
            <a:spLocks noGrp="1"/>
          </p:cNvSpPr>
          <p:nvPr>
            <p:ph type="sldNum" sz="quarter" idx="12"/>
          </p:nvPr>
        </p:nvSpPr>
        <p:spPr/>
        <p:txBody>
          <a:bodyPr/>
          <a:lstStyle/>
          <a:p>
            <a:fld id="{5D2AFF7A-1B07-4AA2-A8D9-CFC9EA27E045}" type="slidenum">
              <a:rPr lang="en-US" smtClean="0"/>
              <a:t>50</a:t>
            </a:fld>
            <a:endParaRPr lang="en-US"/>
          </a:p>
        </p:txBody>
      </p:sp>
      <p:sp>
        <p:nvSpPr>
          <p:cNvPr id="4" name="Date Placeholder 3">
            <a:extLst>
              <a:ext uri="{FF2B5EF4-FFF2-40B4-BE49-F238E27FC236}">
                <a16:creationId xmlns:a16="http://schemas.microsoft.com/office/drawing/2014/main" id="{1D729C37-C095-433E-981F-A26B318F3D5D}"/>
              </a:ext>
            </a:extLst>
          </p:cNvPr>
          <p:cNvSpPr>
            <a:spLocks noGrp="1"/>
          </p:cNvSpPr>
          <p:nvPr>
            <p:ph type="dt" sz="half" idx="10"/>
          </p:nvPr>
        </p:nvSpPr>
        <p:spPr/>
        <p:txBody>
          <a:bodyPr/>
          <a:lstStyle/>
          <a:p>
            <a:fld id="{8E14F625-CFEA-4621-9753-36DED1FC1521}" type="datetime1">
              <a:rPr lang="en-US" smtClean="0"/>
              <a:t>4/5/2024</a:t>
            </a:fld>
            <a:endParaRPr lang="en-US"/>
          </a:p>
        </p:txBody>
      </p:sp>
    </p:spTree>
    <p:extLst>
      <p:ext uri="{BB962C8B-B14F-4D97-AF65-F5344CB8AC3E}">
        <p14:creationId xmlns:p14="http://schemas.microsoft.com/office/powerpoint/2010/main" val="1925004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9A12A-F182-4415-912E-EFDB08F88F00}"/>
              </a:ext>
            </a:extLst>
          </p:cNvPr>
          <p:cNvSpPr>
            <a:spLocks noGrp="1"/>
          </p:cNvSpPr>
          <p:nvPr>
            <p:ph type="title"/>
          </p:nvPr>
        </p:nvSpPr>
        <p:spPr/>
        <p:txBody>
          <a:bodyPr/>
          <a:lstStyle/>
          <a:p>
            <a:r>
              <a:rPr lang="en-US" dirty="0"/>
              <a:t>How were applications developed and deployed before Docker?</a:t>
            </a:r>
          </a:p>
        </p:txBody>
      </p:sp>
      <p:sp>
        <p:nvSpPr>
          <p:cNvPr id="3" name="Content Placeholder 2">
            <a:extLst>
              <a:ext uri="{FF2B5EF4-FFF2-40B4-BE49-F238E27FC236}">
                <a16:creationId xmlns:a16="http://schemas.microsoft.com/office/drawing/2014/main" id="{5111420C-AC62-4BEB-B895-AE6C2B20E4C9}"/>
              </a:ext>
            </a:extLst>
          </p:cNvPr>
          <p:cNvSpPr>
            <a:spLocks noGrp="1"/>
          </p:cNvSpPr>
          <p:nvPr>
            <p:ph idx="1"/>
          </p:nvPr>
        </p:nvSpPr>
        <p:spPr/>
        <p:txBody>
          <a:bodyPr>
            <a:normAutofit/>
          </a:bodyPr>
          <a:lstStyle/>
          <a:p>
            <a:r>
              <a:rPr lang="en-US" dirty="0"/>
              <a:t>Each developer needed to install and configure all services (Database, Server instance, etc.) directly on their OS on their local machine</a:t>
            </a:r>
          </a:p>
          <a:p>
            <a:pPr lvl="1"/>
            <a:r>
              <a:rPr lang="en-US" dirty="0"/>
              <a:t>Example: To run a JS application, you need the JS code, the package.json file, along with Node.js (JavaScript runtime and library) and </a:t>
            </a:r>
            <a:r>
              <a:rPr lang="en-US" dirty="0" err="1"/>
              <a:t>npm</a:t>
            </a:r>
            <a:r>
              <a:rPr lang="en-US" dirty="0"/>
              <a:t> (package manager for JavaScript)</a:t>
            </a:r>
          </a:p>
          <a:p>
            <a:r>
              <a:rPr lang="en-US" dirty="0"/>
              <a:t>Depending on which OS a developer is using, the installation process will be different for each developer (or Server side teams)</a:t>
            </a:r>
          </a:p>
          <a:p>
            <a:r>
              <a:rPr lang="en-US" dirty="0"/>
              <a:t>Multiple installation steps for each service</a:t>
            </a:r>
          </a:p>
          <a:p>
            <a:r>
              <a:rPr lang="en-US" dirty="0"/>
              <a:t>Suppose an application uses 10 services, each developer has to install 10 services on their machine (times number of developer)</a:t>
            </a:r>
          </a:p>
        </p:txBody>
      </p:sp>
      <p:sp>
        <p:nvSpPr>
          <p:cNvPr id="4" name="Date Placeholder 3">
            <a:extLst>
              <a:ext uri="{FF2B5EF4-FFF2-40B4-BE49-F238E27FC236}">
                <a16:creationId xmlns:a16="http://schemas.microsoft.com/office/drawing/2014/main" id="{B34C5227-1612-4BCD-93E1-8C92B3F029B9}"/>
              </a:ext>
            </a:extLst>
          </p:cNvPr>
          <p:cNvSpPr>
            <a:spLocks noGrp="1"/>
          </p:cNvSpPr>
          <p:nvPr>
            <p:ph type="dt" sz="half" idx="10"/>
          </p:nvPr>
        </p:nvSpPr>
        <p:spPr/>
        <p:txBody>
          <a:bodyPr/>
          <a:lstStyle/>
          <a:p>
            <a:fld id="{D91DF73E-62B4-4A9D-95F4-6574E6F78732}" type="datetime1">
              <a:rPr lang="en-US" smtClean="0"/>
              <a:t>4/5/2024</a:t>
            </a:fld>
            <a:endParaRPr lang="en-US"/>
          </a:p>
        </p:txBody>
      </p:sp>
      <p:sp>
        <p:nvSpPr>
          <p:cNvPr id="5" name="Slide Number Placeholder 4">
            <a:extLst>
              <a:ext uri="{FF2B5EF4-FFF2-40B4-BE49-F238E27FC236}">
                <a16:creationId xmlns:a16="http://schemas.microsoft.com/office/drawing/2014/main" id="{6718DC1E-B7FA-44F9-843E-4C0B611F94CB}"/>
              </a:ext>
            </a:extLst>
          </p:cNvPr>
          <p:cNvSpPr>
            <a:spLocks noGrp="1"/>
          </p:cNvSpPr>
          <p:nvPr>
            <p:ph type="sldNum" sz="quarter" idx="12"/>
          </p:nvPr>
        </p:nvSpPr>
        <p:spPr/>
        <p:txBody>
          <a:bodyPr/>
          <a:lstStyle/>
          <a:p>
            <a:fld id="{5D2AFF7A-1B07-4AA2-A8D9-CFC9EA27E045}" type="slidenum">
              <a:rPr lang="en-US" smtClean="0"/>
              <a:t>6</a:t>
            </a:fld>
            <a:endParaRPr lang="en-US"/>
          </a:p>
        </p:txBody>
      </p:sp>
    </p:spTree>
    <p:extLst>
      <p:ext uri="{BB962C8B-B14F-4D97-AF65-F5344CB8AC3E}">
        <p14:creationId xmlns:p14="http://schemas.microsoft.com/office/powerpoint/2010/main" val="892698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9A12A-F182-4415-912E-EFDB08F88F00}"/>
              </a:ext>
            </a:extLst>
          </p:cNvPr>
          <p:cNvSpPr>
            <a:spLocks noGrp="1"/>
          </p:cNvSpPr>
          <p:nvPr>
            <p:ph type="title"/>
          </p:nvPr>
        </p:nvSpPr>
        <p:spPr/>
        <p:txBody>
          <a:bodyPr/>
          <a:lstStyle/>
          <a:p>
            <a:r>
              <a:rPr lang="en-US" dirty="0"/>
              <a:t>How are things different with Docker?</a:t>
            </a:r>
          </a:p>
        </p:txBody>
      </p:sp>
      <p:sp>
        <p:nvSpPr>
          <p:cNvPr id="3" name="Content Placeholder 2">
            <a:extLst>
              <a:ext uri="{FF2B5EF4-FFF2-40B4-BE49-F238E27FC236}">
                <a16:creationId xmlns:a16="http://schemas.microsoft.com/office/drawing/2014/main" id="{5111420C-AC62-4BEB-B895-AE6C2B20E4C9}"/>
              </a:ext>
            </a:extLst>
          </p:cNvPr>
          <p:cNvSpPr>
            <a:spLocks noGrp="1"/>
          </p:cNvSpPr>
          <p:nvPr>
            <p:ph idx="1"/>
          </p:nvPr>
        </p:nvSpPr>
        <p:spPr/>
        <p:txBody>
          <a:bodyPr>
            <a:normAutofit fontScale="92500" lnSpcReduction="10000"/>
          </a:bodyPr>
          <a:lstStyle/>
          <a:p>
            <a:r>
              <a:rPr lang="en-US" dirty="0"/>
              <a:t>Developer (or server side team) does not have to go and look for binaries corresponding to each service to be installed</a:t>
            </a:r>
          </a:p>
          <a:p>
            <a:r>
              <a:rPr lang="en-US" dirty="0"/>
              <a:t>Instead, you have images – each image / container is its own isolated environment (example: node.js, </a:t>
            </a:r>
            <a:r>
              <a:rPr lang="en-US" dirty="0" err="1"/>
              <a:t>npm</a:t>
            </a:r>
            <a:r>
              <a:rPr lang="en-US" dirty="0"/>
              <a:t>, </a:t>
            </a:r>
            <a:r>
              <a:rPr lang="en-US" dirty="0" err="1"/>
              <a:t>init</a:t>
            </a:r>
            <a:r>
              <a:rPr lang="en-US" dirty="0"/>
              <a:t> files are all in one container)</a:t>
            </a:r>
          </a:p>
          <a:p>
            <a:r>
              <a:rPr lang="en-US" dirty="0"/>
              <a:t>You also have images / containers corresponding to services (if need be)</a:t>
            </a:r>
          </a:p>
          <a:p>
            <a:r>
              <a:rPr lang="en-US" dirty="0"/>
              <a:t>Use a simple Docker command to start service as a Docker container</a:t>
            </a:r>
          </a:p>
          <a:p>
            <a:pPr lvl="1"/>
            <a:r>
              <a:rPr lang="en-US" dirty="0">
                <a:highlight>
                  <a:srgbClr val="C0C0C0"/>
                </a:highlight>
              </a:rPr>
              <a:t>$</a:t>
            </a:r>
            <a:r>
              <a:rPr lang="en-US" i="1" dirty="0">
                <a:highlight>
                  <a:srgbClr val="C0C0C0"/>
                </a:highlight>
              </a:rPr>
              <a:t>docker run postgres</a:t>
            </a:r>
            <a:r>
              <a:rPr lang="en-US" dirty="0"/>
              <a:t> (postgres is an image corresponding to postgres service)</a:t>
            </a:r>
          </a:p>
          <a:p>
            <a:r>
              <a:rPr lang="en-US" dirty="0"/>
              <a:t>Same command (to fetch services) across OS</a:t>
            </a:r>
          </a:p>
          <a:p>
            <a:r>
              <a:rPr lang="en-US" b="1" dirty="0"/>
              <a:t>Standardizes process of running any service</a:t>
            </a:r>
            <a:r>
              <a:rPr lang="en-US" dirty="0"/>
              <a:t> on any local dev environment</a:t>
            </a:r>
          </a:p>
          <a:p>
            <a:r>
              <a:rPr lang="en-US" dirty="0"/>
              <a:t>Easy to run different versions of same service (or app) without any conflicts</a:t>
            </a:r>
          </a:p>
        </p:txBody>
      </p:sp>
      <p:sp>
        <p:nvSpPr>
          <p:cNvPr id="4" name="Date Placeholder 3">
            <a:extLst>
              <a:ext uri="{FF2B5EF4-FFF2-40B4-BE49-F238E27FC236}">
                <a16:creationId xmlns:a16="http://schemas.microsoft.com/office/drawing/2014/main" id="{B34C5227-1612-4BCD-93E1-8C92B3F029B9}"/>
              </a:ext>
            </a:extLst>
          </p:cNvPr>
          <p:cNvSpPr>
            <a:spLocks noGrp="1"/>
          </p:cNvSpPr>
          <p:nvPr>
            <p:ph type="dt" sz="half" idx="10"/>
          </p:nvPr>
        </p:nvSpPr>
        <p:spPr/>
        <p:txBody>
          <a:bodyPr/>
          <a:lstStyle/>
          <a:p>
            <a:fld id="{D91DF73E-62B4-4A9D-95F4-6574E6F78732}" type="datetime1">
              <a:rPr lang="en-US" smtClean="0"/>
              <a:t>4/5/2024</a:t>
            </a:fld>
            <a:endParaRPr lang="en-US"/>
          </a:p>
        </p:txBody>
      </p:sp>
      <p:sp>
        <p:nvSpPr>
          <p:cNvPr id="5" name="Slide Number Placeholder 4">
            <a:extLst>
              <a:ext uri="{FF2B5EF4-FFF2-40B4-BE49-F238E27FC236}">
                <a16:creationId xmlns:a16="http://schemas.microsoft.com/office/drawing/2014/main" id="{6718DC1E-B7FA-44F9-843E-4C0B611F94CB}"/>
              </a:ext>
            </a:extLst>
          </p:cNvPr>
          <p:cNvSpPr>
            <a:spLocks noGrp="1"/>
          </p:cNvSpPr>
          <p:nvPr>
            <p:ph type="sldNum" sz="quarter" idx="12"/>
          </p:nvPr>
        </p:nvSpPr>
        <p:spPr/>
        <p:txBody>
          <a:bodyPr/>
          <a:lstStyle/>
          <a:p>
            <a:fld id="{5D2AFF7A-1B07-4AA2-A8D9-CFC9EA27E045}" type="slidenum">
              <a:rPr lang="en-US" smtClean="0"/>
              <a:t>7</a:t>
            </a:fld>
            <a:endParaRPr lang="en-US" dirty="0"/>
          </a:p>
        </p:txBody>
      </p:sp>
    </p:spTree>
    <p:extLst>
      <p:ext uri="{BB962C8B-B14F-4D97-AF65-F5344CB8AC3E}">
        <p14:creationId xmlns:p14="http://schemas.microsoft.com/office/powerpoint/2010/main" val="17352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05F3E-663D-4011-AACB-3C687111AB1C}"/>
              </a:ext>
            </a:extLst>
          </p:cNvPr>
          <p:cNvSpPr>
            <a:spLocks noGrp="1"/>
          </p:cNvSpPr>
          <p:nvPr>
            <p:ph type="title"/>
          </p:nvPr>
        </p:nvSpPr>
        <p:spPr/>
        <p:txBody>
          <a:bodyPr/>
          <a:lstStyle/>
          <a:p>
            <a:r>
              <a:rPr lang="en-US" dirty="0"/>
              <a:t>Deployment before containers</a:t>
            </a:r>
          </a:p>
        </p:txBody>
      </p:sp>
      <p:sp>
        <p:nvSpPr>
          <p:cNvPr id="3" name="Content Placeholder 2">
            <a:extLst>
              <a:ext uri="{FF2B5EF4-FFF2-40B4-BE49-F238E27FC236}">
                <a16:creationId xmlns:a16="http://schemas.microsoft.com/office/drawing/2014/main" id="{30D1E1DC-65F1-48D1-82E0-A05D8E1EA420}"/>
              </a:ext>
            </a:extLst>
          </p:cNvPr>
          <p:cNvSpPr>
            <a:spLocks noGrp="1"/>
          </p:cNvSpPr>
          <p:nvPr>
            <p:ph idx="1"/>
          </p:nvPr>
        </p:nvSpPr>
        <p:spPr/>
        <p:txBody>
          <a:bodyPr>
            <a:normAutofit lnSpcReduction="10000"/>
          </a:bodyPr>
          <a:lstStyle/>
          <a:p>
            <a:r>
              <a:rPr lang="en-US" dirty="0"/>
              <a:t>Development team gives application (say a JS file) and set of instructions to install app to the operations team (at server)</a:t>
            </a:r>
          </a:p>
          <a:p>
            <a:r>
              <a:rPr lang="en-US" dirty="0"/>
              <a:t>Dev team also hands (or asks to download from the Internet) service software and set of instructions for each software (services) to operations team at server</a:t>
            </a:r>
          </a:p>
          <a:p>
            <a:r>
              <a:rPr lang="en-US" dirty="0"/>
              <a:t>Installation and configuration is done directly on the server OS</a:t>
            </a:r>
          </a:p>
          <a:p>
            <a:r>
              <a:rPr lang="en-US" dirty="0"/>
              <a:t>Dependency version conflicts – Two applications dependent on same library but with different versions (but OS can have only one version)</a:t>
            </a:r>
          </a:p>
          <a:p>
            <a:r>
              <a:rPr lang="en-US" dirty="0"/>
              <a:t>Miscommunication – Developer forgets mentioning some step / additional details / exceptions while communicating steps to install</a:t>
            </a:r>
          </a:p>
        </p:txBody>
      </p:sp>
      <p:sp>
        <p:nvSpPr>
          <p:cNvPr id="4" name="Date Placeholder 3">
            <a:extLst>
              <a:ext uri="{FF2B5EF4-FFF2-40B4-BE49-F238E27FC236}">
                <a16:creationId xmlns:a16="http://schemas.microsoft.com/office/drawing/2014/main" id="{8401A33E-466C-4364-8A9D-046787067BAC}"/>
              </a:ext>
            </a:extLst>
          </p:cNvPr>
          <p:cNvSpPr>
            <a:spLocks noGrp="1"/>
          </p:cNvSpPr>
          <p:nvPr>
            <p:ph type="dt" sz="half" idx="10"/>
          </p:nvPr>
        </p:nvSpPr>
        <p:spPr/>
        <p:txBody>
          <a:bodyPr/>
          <a:lstStyle/>
          <a:p>
            <a:fld id="{D91DF73E-62B4-4A9D-95F4-6574E6F78732}" type="datetime1">
              <a:rPr lang="en-US" smtClean="0"/>
              <a:t>4/5/2024</a:t>
            </a:fld>
            <a:endParaRPr lang="en-US"/>
          </a:p>
        </p:txBody>
      </p:sp>
      <p:sp>
        <p:nvSpPr>
          <p:cNvPr id="5" name="Slide Number Placeholder 4">
            <a:extLst>
              <a:ext uri="{FF2B5EF4-FFF2-40B4-BE49-F238E27FC236}">
                <a16:creationId xmlns:a16="http://schemas.microsoft.com/office/drawing/2014/main" id="{6B24A40C-A33A-4E12-BC5B-5C6512402640}"/>
              </a:ext>
            </a:extLst>
          </p:cNvPr>
          <p:cNvSpPr>
            <a:spLocks noGrp="1"/>
          </p:cNvSpPr>
          <p:nvPr>
            <p:ph type="sldNum" sz="quarter" idx="12"/>
          </p:nvPr>
        </p:nvSpPr>
        <p:spPr/>
        <p:txBody>
          <a:bodyPr/>
          <a:lstStyle/>
          <a:p>
            <a:fld id="{5D2AFF7A-1B07-4AA2-A8D9-CFC9EA27E045}" type="slidenum">
              <a:rPr lang="en-US" smtClean="0"/>
              <a:t>8</a:t>
            </a:fld>
            <a:endParaRPr lang="en-US"/>
          </a:p>
        </p:txBody>
      </p:sp>
    </p:spTree>
    <p:extLst>
      <p:ext uri="{BB962C8B-B14F-4D97-AF65-F5344CB8AC3E}">
        <p14:creationId xmlns:p14="http://schemas.microsoft.com/office/powerpoint/2010/main" val="961032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27723-362D-496F-9592-33ABB97917F3}"/>
              </a:ext>
            </a:extLst>
          </p:cNvPr>
          <p:cNvSpPr>
            <a:spLocks noGrp="1"/>
          </p:cNvSpPr>
          <p:nvPr>
            <p:ph type="title"/>
          </p:nvPr>
        </p:nvSpPr>
        <p:spPr/>
        <p:txBody>
          <a:bodyPr/>
          <a:lstStyle/>
          <a:p>
            <a:r>
              <a:rPr lang="en-US" dirty="0"/>
              <a:t>Deployment with containers</a:t>
            </a:r>
          </a:p>
        </p:txBody>
      </p:sp>
      <p:sp>
        <p:nvSpPr>
          <p:cNvPr id="3" name="Content Placeholder 2">
            <a:extLst>
              <a:ext uri="{FF2B5EF4-FFF2-40B4-BE49-F238E27FC236}">
                <a16:creationId xmlns:a16="http://schemas.microsoft.com/office/drawing/2014/main" id="{DCB69170-4A4A-4E6F-941E-CD1656D11F01}"/>
              </a:ext>
            </a:extLst>
          </p:cNvPr>
          <p:cNvSpPr>
            <a:spLocks noGrp="1"/>
          </p:cNvSpPr>
          <p:nvPr>
            <p:ph idx="1"/>
          </p:nvPr>
        </p:nvSpPr>
        <p:spPr/>
        <p:txBody>
          <a:bodyPr>
            <a:normAutofit/>
          </a:bodyPr>
          <a:lstStyle/>
          <a:p>
            <a:r>
              <a:rPr lang="en-US" dirty="0"/>
              <a:t>Now, everything is packaged inside the Docker artifact, called image (a running instance of which is a container)</a:t>
            </a:r>
          </a:p>
          <a:p>
            <a:r>
              <a:rPr lang="en-US" dirty="0"/>
              <a:t>No configuration needed on the server</a:t>
            </a:r>
          </a:p>
          <a:p>
            <a:r>
              <a:rPr lang="en-US" dirty="0"/>
              <a:t>The operation team now only needs to run the Docker command that fetches the container package (Image) created by the Dev team</a:t>
            </a:r>
          </a:p>
          <a:p>
            <a:r>
              <a:rPr lang="en-US" dirty="0"/>
              <a:t>Only thing needed at Server – Docker runtime should be installed on server</a:t>
            </a:r>
          </a:p>
          <a:p>
            <a:r>
              <a:rPr lang="en-US" dirty="0"/>
              <a:t>Any additional software required is also fetched as a Docker image (from public repository)</a:t>
            </a:r>
          </a:p>
          <a:p>
            <a:endParaRPr lang="en-US" dirty="0"/>
          </a:p>
          <a:p>
            <a:endParaRPr lang="en-US" dirty="0"/>
          </a:p>
        </p:txBody>
      </p:sp>
      <p:sp>
        <p:nvSpPr>
          <p:cNvPr id="4" name="Date Placeholder 3">
            <a:extLst>
              <a:ext uri="{FF2B5EF4-FFF2-40B4-BE49-F238E27FC236}">
                <a16:creationId xmlns:a16="http://schemas.microsoft.com/office/drawing/2014/main" id="{08CEC3CC-D31B-4BE0-83A7-183974934F77}"/>
              </a:ext>
            </a:extLst>
          </p:cNvPr>
          <p:cNvSpPr>
            <a:spLocks noGrp="1"/>
          </p:cNvSpPr>
          <p:nvPr>
            <p:ph type="dt" sz="half" idx="10"/>
          </p:nvPr>
        </p:nvSpPr>
        <p:spPr/>
        <p:txBody>
          <a:bodyPr/>
          <a:lstStyle/>
          <a:p>
            <a:fld id="{D91DF73E-62B4-4A9D-95F4-6574E6F78732}" type="datetime1">
              <a:rPr lang="en-US" smtClean="0"/>
              <a:t>4/5/2024</a:t>
            </a:fld>
            <a:endParaRPr lang="en-US"/>
          </a:p>
        </p:txBody>
      </p:sp>
      <p:sp>
        <p:nvSpPr>
          <p:cNvPr id="5" name="Slide Number Placeholder 4">
            <a:extLst>
              <a:ext uri="{FF2B5EF4-FFF2-40B4-BE49-F238E27FC236}">
                <a16:creationId xmlns:a16="http://schemas.microsoft.com/office/drawing/2014/main" id="{7CF3DF90-06B8-44B3-8281-733F1B058347}"/>
              </a:ext>
            </a:extLst>
          </p:cNvPr>
          <p:cNvSpPr>
            <a:spLocks noGrp="1"/>
          </p:cNvSpPr>
          <p:nvPr>
            <p:ph type="sldNum" sz="quarter" idx="12"/>
          </p:nvPr>
        </p:nvSpPr>
        <p:spPr/>
        <p:txBody>
          <a:bodyPr/>
          <a:lstStyle/>
          <a:p>
            <a:fld id="{5D2AFF7A-1B07-4AA2-A8D9-CFC9EA27E045}" type="slidenum">
              <a:rPr lang="en-US" smtClean="0"/>
              <a:t>9</a:t>
            </a:fld>
            <a:endParaRPr lang="en-US"/>
          </a:p>
        </p:txBody>
      </p:sp>
    </p:spTree>
    <p:extLst>
      <p:ext uri="{BB962C8B-B14F-4D97-AF65-F5344CB8AC3E}">
        <p14:creationId xmlns:p14="http://schemas.microsoft.com/office/powerpoint/2010/main" val="8935098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4998</TotalTime>
  <Words>3939</Words>
  <Application>Microsoft Office PowerPoint</Application>
  <PresentationFormat>Widescreen</PresentationFormat>
  <Paragraphs>433</Paragraphs>
  <Slides>50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Calibri</vt:lpstr>
      <vt:lpstr>Calibri Light</vt:lpstr>
      <vt:lpstr>Office Theme</vt:lpstr>
      <vt:lpstr>Basics of Docker  </vt:lpstr>
      <vt:lpstr>Acknowledgement</vt:lpstr>
      <vt:lpstr>Agenda</vt:lpstr>
      <vt:lpstr>What is Docker?</vt:lpstr>
      <vt:lpstr>The Docker Platform</vt:lpstr>
      <vt:lpstr>How were applications developed and deployed before Docker?</vt:lpstr>
      <vt:lpstr>How are things different with Docker?</vt:lpstr>
      <vt:lpstr>Deployment before containers</vt:lpstr>
      <vt:lpstr>Deployment with containers</vt:lpstr>
      <vt:lpstr>Docker versus Virtual Machine</vt:lpstr>
      <vt:lpstr>Docker versus Virtual Machine</vt:lpstr>
      <vt:lpstr>Docker versus Virtual Machine</vt:lpstr>
      <vt:lpstr>Install Docker</vt:lpstr>
      <vt:lpstr>Docker images and containers</vt:lpstr>
      <vt:lpstr>Docker images</vt:lpstr>
      <vt:lpstr>Docker containers</vt:lpstr>
      <vt:lpstr>Docker Registry</vt:lpstr>
      <vt:lpstr>Run Docker images</vt:lpstr>
      <vt:lpstr>Run Docker images</vt:lpstr>
      <vt:lpstr>Port Binding</vt:lpstr>
      <vt:lpstr>Port Binding</vt:lpstr>
      <vt:lpstr>Docker Port Binding</vt:lpstr>
      <vt:lpstr>Running the nginx container on localhost</vt:lpstr>
      <vt:lpstr>Docker Logs</vt:lpstr>
      <vt:lpstr>Start and stop containers</vt:lpstr>
      <vt:lpstr>Docker Desktop</vt:lpstr>
      <vt:lpstr>Public and private Docker registries</vt:lpstr>
      <vt:lpstr>Registry versus Repository</vt:lpstr>
      <vt:lpstr>Create own images - Dockerfile</vt:lpstr>
      <vt:lpstr>Dockerfile – Explained via an application</vt:lpstr>
      <vt:lpstr>Sample JavaScript app</vt:lpstr>
      <vt:lpstr>Sample app – server.js</vt:lpstr>
      <vt:lpstr>Sample app – package.json</vt:lpstr>
      <vt:lpstr>Sample app – Deconstructing Dockerfile</vt:lpstr>
      <vt:lpstr>Sample app - Deconstructing Dockerfile</vt:lpstr>
      <vt:lpstr>Sample app – Directives inside the Dockerfile</vt:lpstr>
      <vt:lpstr>Sample app – Directives inside the Dockerfile</vt:lpstr>
      <vt:lpstr>Sample app – Directives inside the Dockerfile</vt:lpstr>
      <vt:lpstr>Sample app – Directives inside the Dockerfile</vt:lpstr>
      <vt:lpstr>Sample app – my code comments in Dockerfile (read for better understanding)</vt:lpstr>
      <vt:lpstr>Sample app - Dockerfile</vt:lpstr>
      <vt:lpstr>Build Docker image (following your Dockerfile)</vt:lpstr>
      <vt:lpstr>Building Docker image</vt:lpstr>
      <vt:lpstr>The main steps to 'Dockerize' your application</vt:lpstr>
      <vt:lpstr>Running custom JS app in Docker container</vt:lpstr>
      <vt:lpstr>Where Docker fits in the complete development and deployment process</vt:lpstr>
      <vt:lpstr>Docker Assignment – Tasks and marks breakup</vt:lpstr>
      <vt:lpstr>Docker Assignment – Submission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Unified Modelling Language </dc:title>
  <dc:creator>Avinash Arun Chauhan</dc:creator>
  <cp:lastModifiedBy>Avinash Arun Chauhan</cp:lastModifiedBy>
  <cp:revision>903</cp:revision>
  <dcterms:created xsi:type="dcterms:W3CDTF">2023-04-05T05:48:44Z</dcterms:created>
  <dcterms:modified xsi:type="dcterms:W3CDTF">2024-04-05T10:10:11Z</dcterms:modified>
</cp:coreProperties>
</file>