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Montserra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9276">
            <a:off x="7207998" y="6805646"/>
            <a:ext cx="8937933" cy="8937933"/>
          </a:xfrm>
          <a:custGeom>
            <a:avLst/>
            <a:gdLst/>
            <a:ahLst/>
            <a:cxnLst/>
            <a:rect r="r" b="b" t="t" l="l"/>
            <a:pathLst>
              <a:path h="8937933" w="8937933">
                <a:moveTo>
                  <a:pt x="0" y="0"/>
                </a:moveTo>
                <a:lnTo>
                  <a:pt x="8937933" y="0"/>
                </a:lnTo>
                <a:lnTo>
                  <a:pt x="8937933" y="8937933"/>
                </a:lnTo>
                <a:lnTo>
                  <a:pt x="0" y="8937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123235">
            <a:off x="10593461" y="3346034"/>
            <a:ext cx="17696379" cy="17696379"/>
          </a:xfrm>
          <a:custGeom>
            <a:avLst/>
            <a:gdLst/>
            <a:ahLst/>
            <a:cxnLst/>
            <a:rect r="r" b="b" t="t" l="l"/>
            <a:pathLst>
              <a:path h="17696379" w="17696379">
                <a:moveTo>
                  <a:pt x="0" y="0"/>
                </a:moveTo>
                <a:lnTo>
                  <a:pt x="17696379" y="0"/>
                </a:lnTo>
                <a:lnTo>
                  <a:pt x="17696379" y="17696379"/>
                </a:lnTo>
                <a:lnTo>
                  <a:pt x="0" y="176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953" y="2920819"/>
            <a:ext cx="15678347" cy="33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0"/>
              </a:lnSpc>
            </a:pPr>
            <a:r>
              <a:rPr lang="en-US" sz="12630" spc="-42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MU Intranet-Portal</a:t>
            </a:r>
          </a:p>
          <a:p>
            <a:pPr algn="l">
              <a:lnSpc>
                <a:spcPts val="1323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04082" y="5004296"/>
            <a:ext cx="12861079" cy="28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2199" spc="219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PROJECT PRESENTATION - GROUP 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0502" y="5431298"/>
            <a:ext cx="12306997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110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Presented By: </a:t>
            </a:r>
            <a:r>
              <a:rPr lang="en-US" sz="2200" spc="110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P. Sai Sarvani |P. Vivek Reddy | P. Varshika | N. Vignesh |N. Shivani</a:t>
            </a:r>
          </a:p>
        </p:txBody>
      </p:sp>
      <p:sp>
        <p:nvSpPr>
          <p:cNvPr name="AutoShape 7" id="7"/>
          <p:cNvSpPr/>
          <p:nvPr/>
        </p:nvSpPr>
        <p:spPr>
          <a:xfrm>
            <a:off x="5826531" y="1702862"/>
            <a:ext cx="6634938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>
            <a:off x="5826531" y="7268804"/>
            <a:ext cx="6634938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59299">
            <a:off x="-6241445" y="-8894422"/>
            <a:ext cx="15132390" cy="15132390"/>
          </a:xfrm>
          <a:custGeom>
            <a:avLst/>
            <a:gdLst/>
            <a:ahLst/>
            <a:cxnLst/>
            <a:rect r="r" b="b" t="t" l="l"/>
            <a:pathLst>
              <a:path h="15132390" w="15132390">
                <a:moveTo>
                  <a:pt x="0" y="0"/>
                </a:moveTo>
                <a:lnTo>
                  <a:pt x="15132390" y="0"/>
                </a:lnTo>
                <a:lnTo>
                  <a:pt x="15132390" y="15132390"/>
                </a:lnTo>
                <a:lnTo>
                  <a:pt x="0" y="151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27575">
            <a:off x="1708344" y="7628049"/>
            <a:ext cx="14843670" cy="14843670"/>
          </a:xfrm>
          <a:custGeom>
            <a:avLst/>
            <a:gdLst/>
            <a:ahLst/>
            <a:cxnLst/>
            <a:rect r="r" b="b" t="t" l="l"/>
            <a:pathLst>
              <a:path h="14843670" w="14843670">
                <a:moveTo>
                  <a:pt x="0" y="0"/>
                </a:moveTo>
                <a:lnTo>
                  <a:pt x="14843669" y="0"/>
                </a:lnTo>
                <a:lnTo>
                  <a:pt x="14843669" y="14843669"/>
                </a:lnTo>
                <a:lnTo>
                  <a:pt x="0" y="14843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61599">
            <a:off x="9898555" y="-8415349"/>
            <a:ext cx="15730827" cy="15730827"/>
          </a:xfrm>
          <a:custGeom>
            <a:avLst/>
            <a:gdLst/>
            <a:ahLst/>
            <a:cxnLst/>
            <a:rect r="r" b="b" t="t" l="l"/>
            <a:pathLst>
              <a:path h="15730827" w="15730827">
                <a:moveTo>
                  <a:pt x="0" y="0"/>
                </a:moveTo>
                <a:lnTo>
                  <a:pt x="15730827" y="0"/>
                </a:lnTo>
                <a:lnTo>
                  <a:pt x="15730827" y="15730827"/>
                </a:lnTo>
                <a:lnTo>
                  <a:pt x="0" y="15730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9468" y="1396750"/>
            <a:ext cx="9585093" cy="205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3"/>
              </a:lnSpc>
            </a:pPr>
            <a:r>
              <a:rPr lang="en-US" sz="7993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Goal &amp; 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0580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50243" y="4854575"/>
            <a:ext cx="11642029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      Streamline University Processes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Communication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Resource Sharing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Academic Management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Event Coordination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8349427" y="193755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14878" y="924877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4609645" y="4085590"/>
            <a:ext cx="1336674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3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Aim: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6319" y="3936366"/>
            <a:ext cx="11852926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Centralized, Secure, Accessible Digital Platform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09645" y="5083175"/>
            <a:ext cx="1547571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3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59299">
            <a:off x="-6241445" y="-8894422"/>
            <a:ext cx="15132390" cy="15132390"/>
          </a:xfrm>
          <a:custGeom>
            <a:avLst/>
            <a:gdLst/>
            <a:ahLst/>
            <a:cxnLst/>
            <a:rect r="r" b="b" t="t" l="l"/>
            <a:pathLst>
              <a:path h="15132390" w="15132390">
                <a:moveTo>
                  <a:pt x="0" y="0"/>
                </a:moveTo>
                <a:lnTo>
                  <a:pt x="15132390" y="0"/>
                </a:lnTo>
                <a:lnTo>
                  <a:pt x="15132390" y="15132390"/>
                </a:lnTo>
                <a:lnTo>
                  <a:pt x="0" y="151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27575">
            <a:off x="1708344" y="7628049"/>
            <a:ext cx="14843670" cy="14843670"/>
          </a:xfrm>
          <a:custGeom>
            <a:avLst/>
            <a:gdLst/>
            <a:ahLst/>
            <a:cxnLst/>
            <a:rect r="r" b="b" t="t" l="l"/>
            <a:pathLst>
              <a:path h="14843670" w="14843670">
                <a:moveTo>
                  <a:pt x="0" y="0"/>
                </a:moveTo>
                <a:lnTo>
                  <a:pt x="14843669" y="0"/>
                </a:lnTo>
                <a:lnTo>
                  <a:pt x="14843669" y="14843669"/>
                </a:lnTo>
                <a:lnTo>
                  <a:pt x="0" y="14843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61599">
            <a:off x="9898555" y="-8415349"/>
            <a:ext cx="15730827" cy="15730827"/>
          </a:xfrm>
          <a:custGeom>
            <a:avLst/>
            <a:gdLst/>
            <a:ahLst/>
            <a:cxnLst/>
            <a:rect r="r" b="b" t="t" l="l"/>
            <a:pathLst>
              <a:path h="15730827" w="15730827">
                <a:moveTo>
                  <a:pt x="0" y="0"/>
                </a:moveTo>
                <a:lnTo>
                  <a:pt x="15730827" y="0"/>
                </a:lnTo>
                <a:lnTo>
                  <a:pt x="15730827" y="15730827"/>
                </a:lnTo>
                <a:lnTo>
                  <a:pt x="0" y="15730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4878" y="990189"/>
            <a:ext cx="9585093" cy="205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3"/>
              </a:lnSpc>
            </a:pPr>
            <a:r>
              <a:rPr lang="en-US" sz="7993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Team &amp; Responsibilities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0580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00387" y="3868529"/>
            <a:ext cx="11642029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Sarvani: UI/UX Design &amp; Student Frontend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Shivani: Faculty Frontend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Varshika: Backend Integration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Vign</a:t>
            </a: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esh: Database Management (MongoDB)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Vivek:</a:t>
            </a: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Deployment &amp; Testing</a:t>
            </a:r>
          </a:p>
          <a:p>
            <a:pPr algn="l">
              <a:lnSpc>
                <a:spcPts val="56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8768013" y="146889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14878" y="924877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9092087" y="5693113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3" y="0"/>
                </a:lnTo>
                <a:lnTo>
                  <a:pt x="15289153" y="15289153"/>
                </a:lnTo>
                <a:lnTo>
                  <a:pt x="0" y="1528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1265">
            <a:off x="4605490" y="-7568650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3" y="0"/>
                </a:lnTo>
                <a:lnTo>
                  <a:pt x="12199733" y="12199733"/>
                </a:lnTo>
                <a:lnTo>
                  <a:pt x="0" y="12199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708834">
            <a:off x="8939687" y="5540713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3" y="0"/>
                </a:lnTo>
                <a:lnTo>
                  <a:pt x="15289153" y="15289153"/>
                </a:lnTo>
                <a:lnTo>
                  <a:pt x="0" y="1528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402029">
            <a:off x="-4546005" y="5227541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3557" y="614264"/>
            <a:ext cx="12295701" cy="24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7"/>
              </a:lnSpc>
            </a:pPr>
            <a:r>
              <a:rPr lang="en-US" sz="7989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Core Features </a:t>
            </a:r>
          </a:p>
          <a:p>
            <a:pPr algn="just">
              <a:lnSpc>
                <a:spcPts val="9747"/>
              </a:lnSpc>
            </a:pPr>
            <a:r>
              <a:rPr lang="en-US" b="true" sz="7989" spc="-271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</a:t>
            </a:r>
          </a:p>
        </p:txBody>
      </p:sp>
      <p:sp>
        <p:nvSpPr>
          <p:cNvPr name="AutoShape 7" id="7"/>
          <p:cNvSpPr/>
          <p:nvPr/>
        </p:nvSpPr>
        <p:spPr>
          <a:xfrm>
            <a:off x="7969345" y="1832842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5133107" y="3583511"/>
            <a:ext cx="16092303" cy="439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Role-based L</a:t>
            </a: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ogin (Student/Faculty)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Live Chat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Course Registration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Document Uploads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Academic Schedules &amp; Results Access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Faculty Slot Booking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Digital Library Integration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Event Registration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528422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03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615192" y="949379"/>
            <a:ext cx="14836124" cy="19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Project Status</a:t>
            </a:r>
          </a:p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&amp; Future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5117" y="3095354"/>
            <a:ext cx="13403605" cy="560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Achieved: Over 70% of Defined Objectives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Future Roadmap: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▪ Fee Payment Integration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▪ Advanced Analytics Dashboards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▪ AI Integration - helping students with academic content 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8033254" y="185565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30299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04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1177943" y="763066"/>
            <a:ext cx="14836124" cy="19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Requirements </a:t>
            </a:r>
          </a:p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Gathering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5937" y="3751596"/>
            <a:ext cx="6042574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User-Focused Methodology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Engaging users directly</a:t>
            </a:r>
          </a:p>
        </p:txBody>
      </p:sp>
      <p:sp>
        <p:nvSpPr>
          <p:cNvPr name="AutoShape 8" id="8"/>
          <p:cNvSpPr/>
          <p:nvPr/>
        </p:nvSpPr>
        <p:spPr>
          <a:xfrm>
            <a:off x="8830335" y="1528743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30299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27441" y="3751596"/>
            <a:ext cx="5451121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Surveys</a:t>
            </a:r>
          </a:p>
          <a:p>
            <a:pPr algn="just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athering quantitative feedback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5937" y="5984431"/>
            <a:ext cx="6042574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Informal Interviews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nsights from students and faculty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7441" y="5984431"/>
            <a:ext cx="6342631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Outcome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Prioritized user needs and pain points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16689" y="-7991501"/>
            <a:ext cx="33772940" cy="31850226"/>
            <a:chOff x="0" y="0"/>
            <a:chExt cx="45030587" cy="42466968"/>
          </a:xfrm>
        </p:grpSpPr>
        <p:sp>
          <p:nvSpPr>
            <p:cNvPr name="Freeform 3" id="3"/>
            <p:cNvSpPr/>
            <p:nvPr/>
          </p:nvSpPr>
          <p:spPr>
            <a:xfrm flipH="false" flipV="false" rot="991265">
              <a:off x="15351407" y="1977035"/>
              <a:ext cx="16266311" cy="16266311"/>
            </a:xfrm>
            <a:custGeom>
              <a:avLst/>
              <a:gdLst/>
              <a:ahLst/>
              <a:cxnLst/>
              <a:rect r="r" b="b" t="t" l="l"/>
              <a:pathLst>
                <a:path h="16266311" w="16266311">
                  <a:moveTo>
                    <a:pt x="0" y="0"/>
                  </a:moveTo>
                  <a:lnTo>
                    <a:pt x="16266311" y="0"/>
                  </a:lnTo>
                  <a:lnTo>
                    <a:pt x="16266311" y="16266311"/>
                  </a:lnTo>
                  <a:lnTo>
                    <a:pt x="0" y="16266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7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8708834">
              <a:off x="20648540" y="18084920"/>
              <a:ext cx="20385537" cy="20385537"/>
            </a:xfrm>
            <a:custGeom>
              <a:avLst/>
              <a:gdLst/>
              <a:ahLst/>
              <a:cxnLst/>
              <a:rect r="r" b="b" t="t" l="l"/>
              <a:pathLst>
                <a:path h="20385537" w="20385537">
                  <a:moveTo>
                    <a:pt x="0" y="0"/>
                  </a:moveTo>
                  <a:lnTo>
                    <a:pt x="20385536" y="0"/>
                  </a:lnTo>
                  <a:lnTo>
                    <a:pt x="20385536" y="20385537"/>
                  </a:lnTo>
                  <a:lnTo>
                    <a:pt x="0" y="2038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7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8402029">
              <a:off x="3343649" y="18615670"/>
              <a:ext cx="16359998" cy="16359998"/>
            </a:xfrm>
            <a:custGeom>
              <a:avLst/>
              <a:gdLst/>
              <a:ahLst/>
              <a:cxnLst/>
              <a:rect r="r" b="b" t="t" l="l"/>
              <a:pathLst>
                <a:path h="16359998" w="16359998">
                  <a:moveTo>
                    <a:pt x="0" y="0"/>
                  </a:moveTo>
                  <a:lnTo>
                    <a:pt x="16359998" y="0"/>
                  </a:lnTo>
                  <a:lnTo>
                    <a:pt x="16359998" y="16359998"/>
                  </a:lnTo>
                  <a:lnTo>
                    <a:pt x="0" y="16359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7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4681651" y="16074463"/>
              <a:ext cx="5532461" cy="1686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Stack</a:t>
              </a:r>
            </a:p>
            <a:p>
              <a:pPr algn="l">
                <a:lnSpc>
                  <a:spcPts val="4822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340045" y="18717511"/>
              <a:ext cx="9862556" cy="2495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</a:p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Communic</a:t>
              </a: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ation</a:t>
              </a:r>
            </a:p>
            <a:p>
              <a:pPr algn="l">
                <a:lnSpc>
                  <a:spcPts val="4822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0887162" y="16074463"/>
              <a:ext cx="5532461" cy="87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Architecture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2465979" y="17191241"/>
              <a:ext cx="7748134" cy="121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MERN (MongoDB, Express.js, React, Node.js)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8375772" y="20760336"/>
              <a:ext cx="6224134" cy="5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RESTful APIs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0887162" y="17513856"/>
              <a:ext cx="6224134" cy="5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Three-Tier Client-Server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flipV="true">
              <a:off x="12922400" y="18818062"/>
              <a:ext cx="14558856" cy="108507"/>
            </a:xfrm>
            <a:prstGeom prst="line">
              <a:avLst/>
            </a:prstGeom>
            <a:ln cap="flat" w="25400">
              <a:solidFill>
                <a:srgbClr val="2E2E2E"/>
              </a:solidFill>
              <a:prstDash val="solid"/>
              <a:headEnd type="oval" len="lg" w="lg"/>
              <a:tailEnd type="oval" len="lg" w="lg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0201828" y="15538117"/>
              <a:ext cx="12284" cy="3334198"/>
            </a:xfrm>
            <a:prstGeom prst="line">
              <a:avLst/>
            </a:prstGeom>
            <a:ln cap="flat" w="25400">
              <a:solidFill>
                <a:srgbClr val="2E2E2E"/>
              </a:solidFill>
              <a:prstDash val="solid"/>
              <a:headEnd type="oval" len="lg" w="lg"/>
              <a:tailEnd type="oval" len="lg" w="lg"/>
            </a:ln>
          </p:spPr>
        </p:sp>
      </p:grpSp>
      <p:sp>
        <p:nvSpPr>
          <p:cNvPr name="AutoShape 14" id="14"/>
          <p:cNvSpPr/>
          <p:nvPr/>
        </p:nvSpPr>
        <p:spPr>
          <a:xfrm>
            <a:off x="6873764" y="1420786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869997"/>
            <a:ext cx="13459133" cy="220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3"/>
              </a:lnSpc>
            </a:pPr>
            <a:r>
              <a:rPr lang="en-US" sz="8513" spc="-28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</a:t>
            </a:r>
          </a:p>
          <a:p>
            <a:pPr algn="l">
              <a:lnSpc>
                <a:spcPts val="8513"/>
              </a:lnSpc>
            </a:pPr>
            <a:r>
              <a:rPr lang="en-US" sz="8513" spc="-28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8304029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06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43000"/>
            <a:ext cx="6236726" cy="156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4"/>
              </a:lnSpc>
            </a:pPr>
            <a:r>
              <a:rPr lang="en-US" sz="6054" spc="-20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Conclusion</a:t>
            </a:r>
          </a:p>
          <a:p>
            <a:pPr algn="l">
              <a:lnSpc>
                <a:spcPts val="6054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5703497" y="1448388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81100" y="94202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8528422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0706" y="3212369"/>
            <a:ext cx="11693141" cy="402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◦</a:t>
            </a: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Simplifying University Processes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Potential to Enhance: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Collaboration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Transparency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Productivity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Strengths: Clean Design, Robust Backend, User-Centered</a:t>
            </a:r>
          </a:p>
          <a:p>
            <a:pPr algn="l">
              <a:lnSpc>
                <a:spcPts val="4633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9276">
            <a:off x="7207998" y="6805646"/>
            <a:ext cx="8937933" cy="8937933"/>
          </a:xfrm>
          <a:custGeom>
            <a:avLst/>
            <a:gdLst/>
            <a:ahLst/>
            <a:cxnLst/>
            <a:rect r="r" b="b" t="t" l="l"/>
            <a:pathLst>
              <a:path h="8937933" w="8937933">
                <a:moveTo>
                  <a:pt x="0" y="0"/>
                </a:moveTo>
                <a:lnTo>
                  <a:pt x="8937933" y="0"/>
                </a:lnTo>
                <a:lnTo>
                  <a:pt x="8937933" y="8937933"/>
                </a:lnTo>
                <a:lnTo>
                  <a:pt x="0" y="8937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123235">
            <a:off x="10935693" y="2204144"/>
            <a:ext cx="17696379" cy="17696379"/>
          </a:xfrm>
          <a:custGeom>
            <a:avLst/>
            <a:gdLst/>
            <a:ahLst/>
            <a:cxnLst/>
            <a:rect r="r" b="b" t="t" l="l"/>
            <a:pathLst>
              <a:path h="17696379" w="17696379">
                <a:moveTo>
                  <a:pt x="0" y="0"/>
                </a:moveTo>
                <a:lnTo>
                  <a:pt x="17696379" y="0"/>
                </a:lnTo>
                <a:lnTo>
                  <a:pt x="17696379" y="17696379"/>
                </a:lnTo>
                <a:lnTo>
                  <a:pt x="0" y="176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6910" y="4467606"/>
            <a:ext cx="10557281" cy="1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2"/>
              </a:lnSpc>
            </a:pPr>
            <a:r>
              <a:rPr lang="en-US" sz="11892" spc="-404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sp>
        <p:nvSpPr>
          <p:cNvPr name="AutoShape 5" id="5"/>
          <p:cNvSpPr/>
          <p:nvPr/>
        </p:nvSpPr>
        <p:spPr>
          <a:xfrm>
            <a:off x="4566910" y="1038225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DAGSaGDwFAo</dc:identifier>
  <dcterms:modified xsi:type="dcterms:W3CDTF">2011-08-01T06:04:30Z</dcterms:modified>
  <cp:revision>1</cp:revision>
  <dc:title>Programming</dc:title>
</cp:coreProperties>
</file>