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613cf77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613cf77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613cf77a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613cf77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613cf77a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613cf77a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13cf77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13cf77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613cf77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613cf77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613cf77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613cf77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613cf77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613cf77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613cf77a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613cf77a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3e510c6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3e510c6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613cf77a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613cf77a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e510c61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e510c61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ocalhost:3000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s://github.com/CSU-CS-414-Fall-2021/t04/blob/Ant-UpdateDocs/images/ClassDiagramAlt.p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 3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91775" y="3506600"/>
            <a:ext cx="8520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Team 04 - The Masked Code Avengers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Used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943250" y="1813300"/>
            <a:ext cx="3004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Factory Method for ChessPieces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Façade using MatchManagment, UserManagment and  ChessGame to Access all chess classes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575" y="1505475"/>
            <a:ext cx="4441875" cy="293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https://localhost:3000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048" y="1419975"/>
            <a:ext cx="3408055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More Smaller Tasks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Put more time into choosing the </a:t>
            </a:r>
            <a:r>
              <a:rPr lang="en"/>
              <a:t>framework</a:t>
            </a:r>
            <a:r>
              <a:rPr lang="en"/>
              <a:t> to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Team environment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More Scrums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Develop More Incrementally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Remember the scope of the project over individual tasks</a:t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 rotWithShape="1">
          <a:blip r:embed="rId3">
            <a:alphaModFix/>
          </a:blip>
          <a:srcRect b="0" l="30468" r="35934" t="0"/>
          <a:stretch/>
        </p:blipFill>
        <p:spPr>
          <a:xfrm>
            <a:off x="6207800" y="1137200"/>
            <a:ext cx="2126499" cy="276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Team 04 - The Masked Code Avengers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563850" y="1165750"/>
            <a:ext cx="4775100" cy="19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Varshik Chebrolu, Jess Cobb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Saatwika Karra, Malachy Swonger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Joshua Keene, Morgan VanderRiet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125" y="1138850"/>
            <a:ext cx="33337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867150" y="2388750"/>
            <a:ext cx="3041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Communication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Hard 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 Code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387325" y="211800"/>
            <a:ext cx="46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Legan Chess?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311700" y="1152475"/>
            <a:ext cx="449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•Initial position differs from normal chess.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•Pawns move forward diagonally and capture piece horizontally and vertically.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•Pawns are promoted when they reach the opposite side.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950" y="747900"/>
            <a:ext cx="37038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Process, Practices and Tools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100375" y="1657575"/>
            <a:ext cx="3041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Driven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React-Bootstrap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Chessboard.jsx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3400"/>
            <a:ext cx="33337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311700" y="445025"/>
            <a:ext cx="15369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650" y="179363"/>
            <a:ext cx="4815350" cy="4784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700525" y="1893325"/>
            <a:ext cx="18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Full Scale Image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311700" y="445025"/>
            <a:ext cx="19530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Diagram</a:t>
            </a:r>
            <a:r>
              <a:rPr lang="en"/>
              <a:t> cont.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125" y="885913"/>
            <a:ext cx="6574499" cy="337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311700" y="445025"/>
            <a:ext cx="19530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cont.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625" y="302550"/>
            <a:ext cx="6752273" cy="43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 Matrix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50" y="1340686"/>
            <a:ext cx="8700250" cy="169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50" y="3030800"/>
            <a:ext cx="8839197" cy="1735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 Matrix cont.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3550"/>
            <a:ext cx="8839198" cy="252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