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C000"/>
    <a:srgbClr val="A407CF"/>
    <a:srgbClr val="CA20F8"/>
    <a:srgbClr val="650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3BB9-2FC0-4CE3-817F-64E91FA5A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1ACA-0BC7-4CEC-95EB-F9A98948D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CC87-5937-4D88-AD73-80336FED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4CB49-C334-4DBD-BF6F-E698464C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784E-E348-4F69-8DA5-0617CA2D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6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2DA9-7380-4887-9489-1C0CBD40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FCD88-10F0-43C1-A8D4-D8DD4F085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76C0-C232-4746-BA8B-BCD572D9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468D1-A7F5-4813-961E-93A087C8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A91E-BA85-47E6-A2AB-E2B6383E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6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8FA43-9052-4BC8-A3F0-451422202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153D6-1592-4181-AB27-050BE85A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C590-96F6-461C-9F98-03B5D2E0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8849-12A5-4FF0-BCF8-5F11B816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0B16-F230-4B4A-B92B-DB1D4C8A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DAF3-DF67-4FBD-8447-17446E19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554D-C39E-4F6B-A9DC-DDAB9907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2044-7CBB-4142-90FA-41700971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BB70-6CAD-4677-8149-7570079C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1183-B1B1-43BE-903C-3B172099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7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6907-5A50-4335-8EC7-ACC1B5F3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68677-EC3C-4A0D-8129-9890842DD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762D-3EAB-46BF-AA6F-0210A091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2FE7-9197-4491-9EA2-6550C011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98C4-95A5-44C0-BA3E-62B8A5D4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0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A738-34B5-41BA-961B-C308DA24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16230-CADE-4E26-8D9A-63C520E5F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04D0-ED49-4842-842C-62BB9FF6A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105E8-37C3-4134-BECE-5E0DE9B9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A0CAA-1086-45B2-A7FF-C2805D3A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DF77-BC04-40B7-93DC-27EA9BA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5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C97F-8C79-4186-9B70-34D87AAD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483D1-04F2-40D8-B0EE-52898E014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B548D-58AB-4C5F-93AC-C2877A0DF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BAD8-11AF-4DC8-8C4B-4E69CC34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2DB9A-1F0F-4020-A336-98D2085EF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06D74-84F3-41B2-AA76-1831E65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1D0-C650-4A01-99A2-4B1B706F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197F4-1773-4F40-9EFA-9E451402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4BF8-AE45-4234-A8AC-85D9BEA4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59DD4-E2C9-4FB9-8755-79893DF3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04287-930E-4452-8EE8-CCAEEA4C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040B-E807-4576-A7C1-143F9B8D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8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DBA53-C6F6-4687-A959-0B319CA0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382C6-D189-472F-988A-4E3EDC1F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7340D-0288-45A8-B90D-45F87342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2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DEB0-CBEF-4744-8FBD-660F02EC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E079-2BE5-4CA9-B505-6ABE2038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7119-B74A-4C0B-A5B1-A95DCC95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1AB03-E96A-4FFC-9489-97D7EB2D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38748-3B57-45A8-81BA-5D64DC5B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F22A7-AA82-466B-98AC-DD2AACE9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6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CBD1-FA73-4D2E-A94E-E1198368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AE60F-996D-4829-A084-8BF9979C5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F2D1B-9CCE-4825-A953-AE92B749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25B28-6F28-4B1B-A28A-14DD5BD9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9CF27-9291-4C1B-871C-D9773DF1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DDC29-F71F-43B8-8695-8CE81C0C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1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5F28-76BF-494D-80DC-A60BB64F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4B079-34D1-4D0D-9A50-F5130AF6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825F-7B79-4DEC-8F09-6D14BDCDC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EBC2-0AA6-4B1F-99E8-A5BAAC47A34E}" type="datetimeFigureOut">
              <a:rPr lang="en-IN" smtClean="0"/>
              <a:t>16-07-2021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3FB8F-02FA-4319-95A3-79456BDC8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CB1A-BB06-4266-8622-66C7644A6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392A-16E6-40C4-9D5A-D3801558A9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259C6-E069-47DF-81E6-60D6EBBF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58" y="345550"/>
            <a:ext cx="4317720" cy="138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9F7FA1-2D18-496A-8B70-45BC1A531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48" y="112899"/>
            <a:ext cx="2160000" cy="559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7FEE3F-EE2E-4F9D-BF10-7666D01F4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" y="114209"/>
            <a:ext cx="2160000" cy="768000"/>
          </a:xfrm>
          <a:prstGeom prst="rect">
            <a:avLst/>
          </a:prstGeom>
        </p:spPr>
      </p:pic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2EB9951A-0553-4699-9FD6-0C557909F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90515"/>
              </p:ext>
            </p:extLst>
          </p:nvPr>
        </p:nvGraphicFramePr>
        <p:xfrm>
          <a:off x="2546431" y="2320584"/>
          <a:ext cx="2320081" cy="1080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0081">
                  <a:extLst>
                    <a:ext uri="{9D8B030D-6E8A-4147-A177-3AD203B41FA5}">
                      <a16:colId xmlns:a16="http://schemas.microsoft.com/office/drawing/2014/main" val="95982741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Team ID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34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iQA011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549548"/>
                  </a:ext>
                </a:extLst>
              </a:tr>
            </a:tbl>
          </a:graphicData>
        </a:graphic>
      </p:graphicFrame>
      <p:graphicFrame>
        <p:nvGraphicFramePr>
          <p:cNvPr id="19" name="Table 14">
            <a:extLst>
              <a:ext uri="{FF2B5EF4-FFF2-40B4-BE49-F238E27FC236}">
                <a16:creationId xmlns:a16="http://schemas.microsoft.com/office/drawing/2014/main" id="{D5C5AA01-4B04-4D3A-A847-16EE1A33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0253"/>
              </p:ext>
            </p:extLst>
          </p:nvPr>
        </p:nvGraphicFramePr>
        <p:xfrm>
          <a:off x="7322806" y="2320584"/>
          <a:ext cx="2320081" cy="1080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0081">
                  <a:extLst>
                    <a:ext uri="{9D8B030D-6E8A-4147-A177-3AD203B41FA5}">
                      <a16:colId xmlns:a16="http://schemas.microsoft.com/office/drawing/2014/main" val="13000001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Problem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10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iQPS04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868852"/>
                  </a:ext>
                </a:extLst>
              </a:tr>
            </a:tbl>
          </a:graphicData>
        </a:graphic>
      </p:graphicFrame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C11DEBF7-D99B-4EBA-AD77-55AB2669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13270"/>
              </p:ext>
            </p:extLst>
          </p:nvPr>
        </p:nvGraphicFramePr>
        <p:xfrm>
          <a:off x="4863830" y="4072469"/>
          <a:ext cx="2458976" cy="2160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58976">
                  <a:extLst>
                    <a:ext uri="{9D8B030D-6E8A-4147-A177-3AD203B41FA5}">
                      <a16:colId xmlns:a16="http://schemas.microsoft.com/office/drawing/2014/main" val="428354929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Team Members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0543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Mohit Rathi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6483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Karna Modasiya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5769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Varshil Shah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83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236B93-171C-41A9-B275-C6C5666A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82403"/>
              </p:ext>
            </p:extLst>
          </p:nvPr>
        </p:nvGraphicFramePr>
        <p:xfrm>
          <a:off x="897467" y="1363980"/>
          <a:ext cx="10397066" cy="4130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58853">
                  <a:extLst>
                    <a:ext uri="{9D8B030D-6E8A-4147-A177-3AD203B41FA5}">
                      <a16:colId xmlns:a16="http://schemas.microsoft.com/office/drawing/2014/main" val="3281251797"/>
                    </a:ext>
                  </a:extLst>
                </a:gridCol>
                <a:gridCol w="7238213">
                  <a:extLst>
                    <a:ext uri="{9D8B030D-6E8A-4147-A177-3AD203B41FA5}">
                      <a16:colId xmlns:a16="http://schemas.microsoft.com/office/drawing/2014/main" val="1846434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Challenge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Med-Alexa (Web App)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3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Challenge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 an app to write formatted prescriptions based on hearing the voice of the doctor. The app should provide a facility to send the prescription or reports (Eg. Blood test, Diagnostic medical test) to the patient directly on his phone or email id.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286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What exact problem is being solved?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Accurate prescriptions about medicines or diagnostic medical tests provided by doctors should be sent to pharmacist/pathologist (for inhouse pharmacy) and patients.</a:t>
                      </a:r>
                    </a:p>
                    <a:p>
                      <a:r>
                        <a:rPr lang="en-IN" dirty="0"/>
                        <a:t>Patient’s history should be maintained easily.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484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Operator, Doctors, Pharmacist, Pathologist, Patients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781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Expected Outcomes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Accurate prescriptions should be generated based on doctor’s voice</a:t>
                      </a:r>
                    </a:p>
                    <a:p>
                      <a:r>
                        <a:rPr lang="en-IN" dirty="0"/>
                        <a:t>Prescriptions should be made available to patients and pharmacist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516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Digitalisation, ease of managing the prescriptions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6053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2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729E9-BD7E-401C-B4DF-4813E9143DD8}"/>
              </a:ext>
            </a:extLst>
          </p:cNvPr>
          <p:cNvSpPr txBox="1"/>
          <p:nvPr/>
        </p:nvSpPr>
        <p:spPr>
          <a:xfrm>
            <a:off x="4633003" y="2921168"/>
            <a:ext cx="2925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/>
              <a:t>Features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0323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06005D-B276-457A-88FD-05565F87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50755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03687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Add new patient to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9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Update patient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3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3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88D3BD0-F5DE-4D6D-B387-33A2BDCCE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77185"/>
              </p:ext>
            </p:extLst>
          </p:nvPr>
        </p:nvGraphicFramePr>
        <p:xfrm>
          <a:off x="2032000" y="719666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0444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6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Search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9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Write prescription (using voice recognition), which will be mailed to patient and will be visible to pharmacist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4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Write diagnostic medical tests (using voice recognition), which will be mailed to patient and will be visible to pathologist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1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Can see the reports uploaded by pathologist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3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7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2D53FFF-4182-4207-8BB2-DB7AC1597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56654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6149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Pharmacist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6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Can see patient info from inbox and can also search the inbox for any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2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Can see patient’s prescription by clicking entry in inbox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3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67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41E3CF-3803-41E5-9BF8-D66BF39D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45038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57462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Pathologist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6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Can see diagnostic medical tests asked by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0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Reports can be uploaded which will be mailed to patient and visible to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8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46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924890-6258-473A-A1CD-A8B66FE6D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45990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8559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8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/>
                        <a:t>Register himself/herself via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Will receive a unique patient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3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Will receive prescriptions and reports on his/her registered email-id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1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49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mohitrathi176@gmail.com</dc:creator>
  <cp:lastModifiedBy>Windows User</cp:lastModifiedBy>
  <cp:revision>17</cp:revision>
  <dcterms:created xsi:type="dcterms:W3CDTF">2021-07-15T05:34:24Z</dcterms:created>
  <dcterms:modified xsi:type="dcterms:W3CDTF">2021-07-16T05:37:40Z</dcterms:modified>
</cp:coreProperties>
</file>