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66" r:id="rId4"/>
    <p:sldId id="260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A407CF"/>
    <a:srgbClr val="CA20F8"/>
    <a:srgbClr val="650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A89-1136-4989-81A2-7F5B1C34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5FB9D-EB73-4DAD-9CBF-0A5D60F5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8904-4B36-41EC-B687-3C8EA558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74D3-21BF-4519-AE1A-3D47CCDD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4543-2F41-442E-B35D-B6A93413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4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9D32-3EEF-4F95-8B0A-87A23EBF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264E3-9C60-4ACC-A4A4-18FF419B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9E86-9515-45DF-8C42-8D2E94F9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FA694-1EF9-4A3C-9C25-F3481EB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3EF8-38BF-46CE-A4F8-7583C5E7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94E4-ABA5-402F-B624-08BF38A9D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EE60B-B28C-4CB7-99F5-0FA5A274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1449-C607-4420-81A1-19612DB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AF1A-159B-4B05-A67E-C1850AE5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82AB-858A-4283-8D7C-A4842AD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AD58-E1BB-408B-8402-B18518E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26F3-CE7B-4230-B49C-D2737178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B847-B62A-46C0-A63A-BCF74AC2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4DDD-9372-4ED0-A580-4F934687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EA32-E35B-4A15-AE83-38BFF84C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2345-2988-4D5A-8391-82D6A84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E6F61-BC23-45A1-9A53-FFBB637E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DDEE-54DB-4002-9D23-86C38BE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7C95-72C8-4584-9C06-1C22BD81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249B-5674-48DA-840A-D789DB9E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4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728D-DD7F-480C-978F-F39D8D8F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BA22-7BDE-4659-80AF-7594AB3C3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015C7-C441-4B28-8889-5EFF62BB6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A1F9-71F2-4AC0-B617-2040A356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1FF34-93D3-471A-85D1-B6F8D86E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3FB3-33DA-4754-B953-FA71341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5926-BA09-4433-9C28-8F2A151E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F31B-75A6-4E44-AE1D-F8B72EBB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73F52-1ACA-4F4F-B03D-171B35BDD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B2EB-0AC8-4B6C-92B9-B4CC0A3C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81964-56D1-44E0-89CD-7EE867C85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A9543-4CC3-4861-9FD1-C5D872B6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0CFF9-FD27-4332-A6D4-55FD8F21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DD44E-A170-4962-9885-3399A3A9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8907-EB9A-4EB3-86E8-4027C15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2974A-A9C2-478A-855C-8CE1261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77963-F1C9-4389-98F0-38662DF9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49B73-7F8F-4A0C-9C46-3D378F7F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4A856-9FE0-4CDF-9685-2DF14430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61724-927C-494C-A873-B4EDCCB0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E121B-6E6B-4675-9B7A-E208CD67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9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53FF-2FF0-477E-8048-4E451249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2DF0-7103-4C28-86AE-4A934910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84A81-CF22-4981-B66D-7A5CE842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A85C-23A2-4773-8AAF-432A63E9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1DFC-4E26-47F0-A060-FC328481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1BEE9-5AB9-4A96-BDC9-99BBDC48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0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4DF9-ED14-49E8-B8D9-ECA8FC9B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52AE7-FE22-450B-B379-095663255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78D7B-AB1E-4A72-9E56-4C183A2B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EC3FF-143F-4100-B6F2-F8D978FE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9C0B6-140F-458F-9A6A-32F16480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EC25-EA15-4C60-B82E-9313EF4F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3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238AE-635A-4635-A2AA-C04F8CFF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99BE6-177A-436D-8540-6BCBABEE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339B-9BB1-4932-9F1C-CF1B204A4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EBC2-0AA6-4B1F-99E8-A5BAAC47A34E}" type="datetimeFigureOut">
              <a:rPr lang="en-IN" smtClean="0"/>
              <a:t>16/07/2021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DEFF-2EA4-4B76-BBED-3EBD2136F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DF6A-AC77-4647-A3DD-D658A939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259C6-E069-47DF-81E6-60D6EBBF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58" y="345550"/>
            <a:ext cx="4317720" cy="138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F7FA1-2D18-496A-8B70-45BC1A53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48" y="112899"/>
            <a:ext cx="2160000" cy="559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7FEE3F-EE2E-4F9D-BF10-7666D01F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114209"/>
            <a:ext cx="2160000" cy="768000"/>
          </a:xfrm>
          <a:prstGeom prst="rect">
            <a:avLst/>
          </a:prstGeom>
        </p:spPr>
      </p:pic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2EB9951A-0553-4699-9FD6-0C557909F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0515"/>
              </p:ext>
            </p:extLst>
          </p:nvPr>
        </p:nvGraphicFramePr>
        <p:xfrm>
          <a:off x="2546431" y="2320584"/>
          <a:ext cx="2320081" cy="1080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0081">
                  <a:extLst>
                    <a:ext uri="{9D8B030D-6E8A-4147-A177-3AD203B41FA5}">
                      <a16:colId xmlns:a16="http://schemas.microsoft.com/office/drawing/2014/main" val="9598274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Team ID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34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iQA011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9548"/>
                  </a:ext>
                </a:extLst>
              </a:tr>
            </a:tbl>
          </a:graphicData>
        </a:graphic>
      </p:graphicFrame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D5C5AA01-4B04-4D3A-A847-16EE1A33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0253"/>
              </p:ext>
            </p:extLst>
          </p:nvPr>
        </p:nvGraphicFramePr>
        <p:xfrm>
          <a:off x="7322806" y="2320584"/>
          <a:ext cx="2320081" cy="1080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0081">
                  <a:extLst>
                    <a:ext uri="{9D8B030D-6E8A-4147-A177-3AD203B41FA5}">
                      <a16:colId xmlns:a16="http://schemas.microsoft.com/office/drawing/2014/main" val="1300000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0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iQPS04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68852"/>
                  </a:ext>
                </a:extLst>
              </a:tr>
            </a:tbl>
          </a:graphicData>
        </a:graphic>
      </p:graphicFrame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C11DEBF7-D99B-4EBA-AD77-55AB2669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13270"/>
              </p:ext>
            </p:extLst>
          </p:nvPr>
        </p:nvGraphicFramePr>
        <p:xfrm>
          <a:off x="4863830" y="4072469"/>
          <a:ext cx="2458976" cy="216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58976">
                  <a:extLst>
                    <a:ext uri="{9D8B030D-6E8A-4147-A177-3AD203B41FA5}">
                      <a16:colId xmlns:a16="http://schemas.microsoft.com/office/drawing/2014/main" val="428354929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 Members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0543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Mohit Rathi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483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Karna Modasiya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5769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Varshil Shah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3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236B93-171C-41A9-B275-C6C5666A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82403"/>
              </p:ext>
            </p:extLst>
          </p:nvPr>
        </p:nvGraphicFramePr>
        <p:xfrm>
          <a:off x="897467" y="1363980"/>
          <a:ext cx="10397066" cy="413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58853">
                  <a:extLst>
                    <a:ext uri="{9D8B030D-6E8A-4147-A177-3AD203B41FA5}">
                      <a16:colId xmlns:a16="http://schemas.microsoft.com/office/drawing/2014/main" val="3281251797"/>
                    </a:ext>
                  </a:extLst>
                </a:gridCol>
                <a:gridCol w="7238213">
                  <a:extLst>
                    <a:ext uri="{9D8B030D-6E8A-4147-A177-3AD203B41FA5}">
                      <a16:colId xmlns:a16="http://schemas.microsoft.com/office/drawing/2014/main" val="184643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Challenge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Med-Alexa (Web App)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Challenge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 an app to write formatted prescriptions based on hearing the voice of the doctor. The app should provide a facility to send the prescription or reports (Eg. Blood test, Diagnostic medical test) to the patient directly on his phone or email id.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8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What exact problem is being solved?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Accurate prescriptions about medicines or diagnostic medical tests provided by doctors should be sent to pharmacist/pathologist (for inhouse pharmacy) and patients.</a:t>
                      </a:r>
                    </a:p>
                    <a:p>
                      <a:r>
                        <a:rPr lang="en-IN" dirty="0"/>
                        <a:t>Patient’s history should be maintained easily.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8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Operator, Doctors, Pharmacist, Pathologist, Patients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78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Expected Outcomes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Accurate prescriptions should be generated based on doctor’s voice</a:t>
                      </a:r>
                    </a:p>
                    <a:p>
                      <a:r>
                        <a:rPr lang="en-IN" dirty="0"/>
                        <a:t>Prescriptions should be made available to patients and pharmacist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51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Digitalisation, ease of managing the prescriptions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053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2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729E9-BD7E-401C-B4DF-4813E9143DD8}"/>
              </a:ext>
            </a:extLst>
          </p:cNvPr>
          <p:cNvSpPr txBox="1"/>
          <p:nvPr/>
        </p:nvSpPr>
        <p:spPr>
          <a:xfrm>
            <a:off x="4633003" y="2921168"/>
            <a:ext cx="2925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/>
              <a:t>Features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323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06005D-B276-457A-88FD-05565F87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16441"/>
              </p:ext>
            </p:extLst>
          </p:nvPr>
        </p:nvGraphicFramePr>
        <p:xfrm>
          <a:off x="2032000" y="1114775"/>
          <a:ext cx="8128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03687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Add new patient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9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Update patient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06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A25008-B220-49C8-9D40-1023A08E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3012"/>
              </p:ext>
            </p:extLst>
          </p:nvPr>
        </p:nvGraphicFramePr>
        <p:xfrm>
          <a:off x="2032000" y="3429000"/>
          <a:ext cx="8128000" cy="239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0444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6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Search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Write prescription (using voice recognition), which will be mailed to patient and will be visible to pharmacist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Write diagnostic medical tests (using voice recognition), which will be mailed to patient and will be visible to pathologist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Can see the reports uploaded by pathologist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3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3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369071-BE38-43C3-92F6-CFB4EBF4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77807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6149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Pharmacist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6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Can see patient info from inbox and can also search the inbox for any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2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Can see patient’s prescription by clicking entry in inbox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35316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0EE5B87E-8A87-43FF-B923-5BAF182F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42327"/>
              </p:ext>
            </p:extLst>
          </p:nvPr>
        </p:nvGraphicFramePr>
        <p:xfrm>
          <a:off x="2032000" y="2687320"/>
          <a:ext cx="8128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57462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Pathologist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6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Can see diagnostic medical tests asked by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0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Reports can be uploaded which will be mailed to patient and visible to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84129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0F0E489-F7D9-40BD-9DBE-D33ECF865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75815"/>
              </p:ext>
            </p:extLst>
          </p:nvPr>
        </p:nvGraphicFramePr>
        <p:xfrm>
          <a:off x="2032000" y="4654974"/>
          <a:ext cx="8128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8559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Register himself/herself via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Will receive a unique patient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3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Will receive prescriptions and reports on his/her registered email-id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1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85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1100A-296A-4384-B923-3083A0A0ABA0}"/>
              </a:ext>
            </a:extLst>
          </p:cNvPr>
          <p:cNvSpPr txBox="1"/>
          <p:nvPr/>
        </p:nvSpPr>
        <p:spPr>
          <a:xfrm>
            <a:off x="2179864" y="2921168"/>
            <a:ext cx="7832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/>
              <a:t>Now lets see the Demo!</a:t>
            </a:r>
          </a:p>
        </p:txBody>
      </p:sp>
    </p:spTree>
    <p:extLst>
      <p:ext uri="{BB962C8B-B14F-4D97-AF65-F5344CB8AC3E}">
        <p14:creationId xmlns:p14="http://schemas.microsoft.com/office/powerpoint/2010/main" val="1922902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288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mohitrathi176@gmail.com</dc:creator>
  <cp:lastModifiedBy>mohitrathi176@gmail.com</cp:lastModifiedBy>
  <cp:revision>20</cp:revision>
  <dcterms:created xsi:type="dcterms:W3CDTF">2021-07-15T05:34:24Z</dcterms:created>
  <dcterms:modified xsi:type="dcterms:W3CDTF">2021-07-16T04:40:33Z</dcterms:modified>
</cp:coreProperties>
</file>