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DEFA-7BC2-5F76-C845-C65E462E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Main Project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0086E-36D7-3F33-3B10-55E6B5342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Submission Date: 10/03/2023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A7F-6BAA-68C1-DDFC-777306E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the Presentation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4FD-B5D8-C4E0-E7FE-2070ADF5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Suraj Patel</a:t>
            </a:r>
          </a:p>
          <a:p>
            <a:r>
              <a:rPr lang="en-US" dirty="0"/>
              <a:t>Enrollment No: 2204030100953</a:t>
            </a:r>
          </a:p>
          <a:p>
            <a:r>
              <a:rPr lang="en-US" dirty="0"/>
              <a:t>Branch: BCA</a:t>
            </a:r>
          </a:p>
          <a:p>
            <a:r>
              <a:rPr lang="en-US" dirty="0"/>
              <a:t>Division M1A3 (C)</a:t>
            </a:r>
          </a:p>
          <a:p>
            <a:r>
              <a:rPr lang="en-US" dirty="0"/>
              <a:t>Guided By: Prof. Meghana </a:t>
            </a:r>
            <a:r>
              <a:rPr lang="en-US" dirty="0" err="1"/>
              <a:t>Panara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69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546-9298-DA55-A789-28E028A9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9ED9-3CF6-1B3F-938A-22708824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friends, This page shows the overview of my Website.</a:t>
            </a:r>
          </a:p>
          <a:p>
            <a:r>
              <a:rPr lang="en-US" dirty="0"/>
              <a:t>This Website is of Blog Post which mainly consist of Blogs related to nature and travel Destinations among the world.</a:t>
            </a:r>
          </a:p>
          <a:p>
            <a:r>
              <a:rPr lang="en-US" dirty="0"/>
              <a:t>In this website we can see the blogs of famous travel destinations and famous wildlife sanctuary.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6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8F3A-B5B4-E7D3-D022-233E3FB3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languages used in this website.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50E2-444F-C49F-C500-1112CE96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1.HTML</a:t>
            </a:r>
          </a:p>
          <a:p>
            <a:r>
              <a:rPr lang="en-US" dirty="0"/>
              <a:t>2. CSS</a:t>
            </a:r>
          </a:p>
          <a:p>
            <a:r>
              <a:rPr lang="en-US" dirty="0"/>
              <a:t>3. </a:t>
            </a:r>
            <a:r>
              <a:rPr lang="en-US" dirty="0" err="1"/>
              <a:t>Bootsrap</a:t>
            </a:r>
            <a:endParaRPr lang="en-US" dirty="0"/>
          </a:p>
          <a:p>
            <a:r>
              <a:rPr lang="en-US" dirty="0"/>
              <a:t>4.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4BB3-1DB5-87BC-6AB5-F9D70359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3.Advantages of Using this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5795-FB25-6584-DF02-5D24E2EF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knowledge of the places and things happening around the world by visiting the website.</a:t>
            </a:r>
          </a:p>
          <a:p>
            <a:r>
              <a:rPr lang="en-US" dirty="0"/>
              <a:t>Also we can see the photos of the places or things which will be posted by the authors.</a:t>
            </a:r>
          </a:p>
          <a:p>
            <a:r>
              <a:rPr lang="en-US" dirty="0"/>
              <a:t>People can visit our website anytime from anyplace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8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C8D6-DA35-DE63-AF5A-99D64172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website: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2D52E-3058-3CD8-20AB-31FB5BCB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249488"/>
            <a:ext cx="6296377" cy="3541712"/>
          </a:xfrm>
        </p:spPr>
      </p:pic>
    </p:spTree>
    <p:extLst>
      <p:ext uri="{BB962C8B-B14F-4D97-AF65-F5344CB8AC3E}">
        <p14:creationId xmlns:p14="http://schemas.microsoft.com/office/powerpoint/2010/main" val="296357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90BB-CB11-DBDA-9A95-9A7F25E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Thanking you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C814-1F61-76CE-BBA1-A35A1B07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all for giving your important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Faithfully,</a:t>
            </a:r>
          </a:p>
          <a:p>
            <a:r>
              <a:rPr lang="en-US"/>
              <a:t>Suraj Patel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3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Circuit</vt:lpstr>
      <vt:lpstr>Main Project</vt:lpstr>
      <vt:lpstr>Welcome to the Presentation</vt:lpstr>
      <vt:lpstr>1. OVERview</vt:lpstr>
      <vt:lpstr>2. Which languages used in this website.</vt:lpstr>
      <vt:lpstr>3.Advantages of Using this website</vt:lpstr>
      <vt:lpstr>Screenshot of the website:</vt:lpstr>
      <vt:lpstr>Thanking you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Project</dc:title>
  <dc:creator>Suraj Patel</dc:creator>
  <cp:lastModifiedBy>Suraj Patel</cp:lastModifiedBy>
  <cp:revision>1</cp:revision>
  <dcterms:created xsi:type="dcterms:W3CDTF">2023-03-10T02:45:56Z</dcterms:created>
  <dcterms:modified xsi:type="dcterms:W3CDTF">2023-03-10T03:29:22Z</dcterms:modified>
</cp:coreProperties>
</file>