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14fc1ff142_2_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314fc1ff142_2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14fc1ff142_2_1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314fc1ff142_2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14fc1ff142_2_1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314fc1ff142_2_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14fc1ff142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g314fc1ff142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14fc1ff142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g314fc1ff142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14fc1ff142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g314fc1ff142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14fc1ff142_2_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14fc1ff142_2_1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g314fc1ff142_2_1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14fc1ff142_2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14fc1ff142_2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314fc1ff142_2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14fc1ff142_2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14fc1ff142_2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314fc1ff142_2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Right Image">
  <p:cSld name="Title and Right Image">
    <p:spTree>
      <p:nvGrpSpPr>
        <p:cNvPr id="15" name="Shape 15"/>
        <p:cNvGrpSpPr/>
        <p:nvPr/>
      </p:nvGrpSpPr>
      <p:grpSpPr>
        <a:xfrm>
          <a:off x="0" y="0"/>
          <a:ext cx="0" cy="0"/>
          <a:chOff x="0" y="0"/>
          <a:chExt cx="0" cy="0"/>
        </a:xfrm>
      </p:grpSpPr>
      <p:grpSp>
        <p:nvGrpSpPr>
          <p:cNvPr id="16" name="Google Shape;16;p2"/>
          <p:cNvGrpSpPr/>
          <p:nvPr/>
        </p:nvGrpSpPr>
        <p:grpSpPr>
          <a:xfrm flipH="1">
            <a:off x="1" y="0"/>
            <a:ext cx="12191999" cy="6858000"/>
            <a:chOff x="1" y="0"/>
            <a:chExt cx="12191999" cy="6858000"/>
          </a:xfrm>
        </p:grpSpPr>
        <p:sp>
          <p:nvSpPr>
            <p:cNvPr id="17" name="Google Shape;17;p2"/>
            <p:cNvSpPr/>
            <p:nvPr/>
          </p:nvSpPr>
          <p:spPr>
            <a:xfrm flipH="1">
              <a:off x="8580896"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 name="Google Shape;18;p2"/>
            <p:cNvSpPr/>
            <p:nvPr/>
          </p:nvSpPr>
          <p:spPr>
            <a:xfrm flipH="1">
              <a:off x="8580896"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2"/>
            <p:cNvSpPr/>
            <p:nvPr/>
          </p:nvSpPr>
          <p:spPr>
            <a:xfrm>
              <a:off x="1" y="0"/>
              <a:ext cx="933856" cy="933856"/>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20" name="Google Shape;20;p2"/>
            <p:cNvGrpSpPr/>
            <p:nvPr/>
          </p:nvGrpSpPr>
          <p:grpSpPr>
            <a:xfrm>
              <a:off x="8082092" y="5590903"/>
              <a:ext cx="1572380" cy="1267097"/>
              <a:chOff x="7413403" y="4976359"/>
              <a:chExt cx="2334986" cy="1881641"/>
            </a:xfrm>
          </p:grpSpPr>
          <p:sp>
            <p:nvSpPr>
              <p:cNvPr id="21" name="Google Shape;21;p2"/>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 name="Google Shape;22;p2"/>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sp>
        <p:nvSpPr>
          <p:cNvPr id="23" name="Google Shape;23;p2"/>
          <p:cNvSpPr txBox="1"/>
          <p:nvPr>
            <p:ph type="title"/>
          </p:nvPr>
        </p:nvSpPr>
        <p:spPr>
          <a:xfrm>
            <a:off x="1167492" y="1371600"/>
            <a:ext cx="5486400" cy="4114800"/>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chemeClr val="dk1"/>
              </a:buClr>
              <a:buSzPts val="6000"/>
              <a:buFont typeface="Arial"/>
              <a:buNone/>
              <a:defRPr b="1" sz="6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
          <p:cNvSpPr/>
          <p:nvPr>
            <p:ph idx="2" type="pic"/>
          </p:nvPr>
        </p:nvSpPr>
        <p:spPr>
          <a:xfrm>
            <a:off x="7183438" y="1168400"/>
            <a:ext cx="4500562" cy="4521200"/>
          </a:xfrm>
          <a:prstGeom prst="ellipse">
            <a:avLst/>
          </a:prstGeom>
          <a:solidFill>
            <a:schemeClr val="accent2"/>
          </a:solidFill>
          <a:ln>
            <a:noFill/>
          </a:ln>
        </p:spPr>
      </p:sp>
      <p:sp>
        <p:nvSpPr>
          <p:cNvPr id="25" name="Google Shape;25;p2"/>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accent2"/>
                </a:solidFill>
                <a:latin typeface="Arial"/>
                <a:ea typeface="Arial"/>
                <a:cs typeface="Arial"/>
                <a:sym typeface="Arial"/>
              </a:defRPr>
            </a:lvl1pPr>
            <a:lvl2pPr indent="0" lvl="1" marL="0" algn="r">
              <a:spcBef>
                <a:spcPts val="0"/>
              </a:spcBef>
              <a:buNone/>
              <a:defRPr b="0" i="0" sz="1200" u="none" cap="none" strike="noStrike">
                <a:solidFill>
                  <a:schemeClr val="accent2"/>
                </a:solidFill>
                <a:latin typeface="Arial"/>
                <a:ea typeface="Arial"/>
                <a:cs typeface="Arial"/>
                <a:sym typeface="Arial"/>
              </a:defRPr>
            </a:lvl2pPr>
            <a:lvl3pPr indent="0" lvl="2" marL="0" algn="r">
              <a:spcBef>
                <a:spcPts val="0"/>
              </a:spcBef>
              <a:buNone/>
              <a:defRPr b="0" i="0" sz="1200" u="none" cap="none" strike="noStrike">
                <a:solidFill>
                  <a:schemeClr val="accent2"/>
                </a:solidFill>
                <a:latin typeface="Arial"/>
                <a:ea typeface="Arial"/>
                <a:cs typeface="Arial"/>
                <a:sym typeface="Arial"/>
              </a:defRPr>
            </a:lvl3pPr>
            <a:lvl4pPr indent="0" lvl="3" marL="0" algn="r">
              <a:spcBef>
                <a:spcPts val="0"/>
              </a:spcBef>
              <a:buNone/>
              <a:defRPr b="0" i="0" sz="1200" u="none" cap="none" strike="noStrike">
                <a:solidFill>
                  <a:schemeClr val="accent2"/>
                </a:solidFill>
                <a:latin typeface="Arial"/>
                <a:ea typeface="Arial"/>
                <a:cs typeface="Arial"/>
                <a:sym typeface="Arial"/>
              </a:defRPr>
            </a:lvl4pPr>
            <a:lvl5pPr indent="0" lvl="4" marL="0" algn="r">
              <a:spcBef>
                <a:spcPts val="0"/>
              </a:spcBef>
              <a:buNone/>
              <a:defRPr b="0" i="0" sz="1200" u="none" cap="none" strike="noStrike">
                <a:solidFill>
                  <a:schemeClr val="accent2"/>
                </a:solidFill>
                <a:latin typeface="Arial"/>
                <a:ea typeface="Arial"/>
                <a:cs typeface="Arial"/>
                <a:sym typeface="Arial"/>
              </a:defRPr>
            </a:lvl5pPr>
            <a:lvl6pPr indent="0" lvl="5" marL="0" algn="r">
              <a:spcBef>
                <a:spcPts val="0"/>
              </a:spcBef>
              <a:buNone/>
              <a:defRPr b="0" i="0" sz="1200" u="none" cap="none" strike="noStrike">
                <a:solidFill>
                  <a:schemeClr val="accent2"/>
                </a:solidFill>
                <a:latin typeface="Arial"/>
                <a:ea typeface="Arial"/>
                <a:cs typeface="Arial"/>
                <a:sym typeface="Arial"/>
              </a:defRPr>
            </a:lvl6pPr>
            <a:lvl7pPr indent="0" lvl="6" marL="0" algn="r">
              <a:spcBef>
                <a:spcPts val="0"/>
              </a:spcBef>
              <a:buNone/>
              <a:defRPr b="0" i="0" sz="1200" u="none" cap="none" strike="noStrike">
                <a:solidFill>
                  <a:schemeClr val="accent2"/>
                </a:solidFill>
                <a:latin typeface="Arial"/>
                <a:ea typeface="Arial"/>
                <a:cs typeface="Arial"/>
                <a:sym typeface="Arial"/>
              </a:defRPr>
            </a:lvl7pPr>
            <a:lvl8pPr indent="0" lvl="7" marL="0" algn="r">
              <a:spcBef>
                <a:spcPts val="0"/>
              </a:spcBef>
              <a:buNone/>
              <a:defRPr b="0" i="0" sz="1200" u="none" cap="none" strike="noStrike">
                <a:solidFill>
                  <a:schemeClr val="accent2"/>
                </a:solidFill>
                <a:latin typeface="Arial"/>
                <a:ea typeface="Arial"/>
                <a:cs typeface="Arial"/>
                <a:sym typeface="Arial"/>
              </a:defRPr>
            </a:lvl8pPr>
            <a:lvl9pPr indent="0" lvl="8" marL="0" algn="r">
              <a:spcBef>
                <a:spcPts val="0"/>
              </a:spcBef>
              <a:buNone/>
              <a:defRPr b="0" i="0" sz="12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9" name="Shape 119"/>
        <p:cNvGrpSpPr/>
        <p:nvPr/>
      </p:nvGrpSpPr>
      <p:grpSpPr>
        <a:xfrm>
          <a:off x="0" y="0"/>
          <a:ext cx="0" cy="0"/>
          <a:chOff x="0" y="0"/>
          <a:chExt cx="0" cy="0"/>
        </a:xfrm>
      </p:grpSpPr>
      <p:sp>
        <p:nvSpPr>
          <p:cNvPr id="120" name="Google Shape;120;p11"/>
          <p:cNvSpPr/>
          <p:nvPr/>
        </p:nvSpPr>
        <p:spPr>
          <a:xfrm>
            <a:off x="0" y="4572000"/>
            <a:ext cx="12192000" cy="2286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21" name="Google Shape;121;p11"/>
          <p:cNvGrpSpPr/>
          <p:nvPr/>
        </p:nvGrpSpPr>
        <p:grpSpPr>
          <a:xfrm>
            <a:off x="0" y="-3419"/>
            <a:ext cx="12192000" cy="6861419"/>
            <a:chOff x="0" y="-3419"/>
            <a:chExt cx="12192000" cy="6861419"/>
          </a:xfrm>
        </p:grpSpPr>
        <p:sp>
          <p:nvSpPr>
            <p:cNvPr id="122" name="Google Shape;122;p11"/>
            <p:cNvSpPr/>
            <p:nvPr/>
          </p:nvSpPr>
          <p:spPr>
            <a:xfrm>
              <a:off x="583746" y="4960030"/>
              <a:ext cx="1551214" cy="1551214"/>
            </a:xfrm>
            <a:prstGeom prst="ellipse">
              <a:avLst/>
            </a:prstGeom>
            <a:solidFill>
              <a:schemeClr val="dk2"/>
            </a:solidFill>
            <a:ln cap="flat" cmpd="sng" w="12700">
              <a:solidFill>
                <a:srgbClr val="004BB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3" name="Google Shape;123;p11"/>
            <p:cNvSpPr/>
            <p:nvPr/>
          </p:nvSpPr>
          <p:spPr>
            <a:xfrm>
              <a:off x="1" y="4571999"/>
              <a:ext cx="1118508" cy="1118508"/>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4" name="Google Shape;124;p11"/>
            <p:cNvSpPr/>
            <p:nvPr/>
          </p:nvSpPr>
          <p:spPr>
            <a:xfrm>
              <a:off x="1" y="5739492"/>
              <a:ext cx="1118508" cy="1118508"/>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25" name="Google Shape;125;p11"/>
            <p:cNvGrpSpPr/>
            <p:nvPr/>
          </p:nvGrpSpPr>
          <p:grpSpPr>
            <a:xfrm>
              <a:off x="8264427" y="-3419"/>
              <a:ext cx="3927573" cy="3165022"/>
              <a:chOff x="9857014" y="13834"/>
              <a:chExt cx="2334986" cy="1881641"/>
            </a:xfrm>
          </p:grpSpPr>
          <p:sp>
            <p:nvSpPr>
              <p:cNvPr id="126" name="Google Shape;126;p11"/>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7" name="Google Shape;127;p11"/>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28" name="Google Shape;128;p11"/>
            <p:cNvSpPr/>
            <p:nvPr/>
          </p:nvSpPr>
          <p:spPr>
            <a:xfrm>
              <a:off x="0" y="-1"/>
              <a:ext cx="1167493" cy="1167493"/>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9" name="Google Shape;129;p11"/>
            <p:cNvSpPr/>
            <p:nvPr/>
          </p:nvSpPr>
          <p:spPr>
            <a:xfrm>
              <a:off x="11024507" y="4580708"/>
              <a:ext cx="1167493" cy="2277292"/>
            </a:xfrm>
            <a:custGeom>
              <a:rect b="b" l="l" r="r" t="t"/>
              <a:pathLst>
                <a:path extrusionOk="0" h="2272167" w="1167493">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30" name="Google Shape;130;p11"/>
          <p:cNvSpPr txBox="1"/>
          <p:nvPr>
            <p:ph type="ctrTitle"/>
          </p:nvPr>
        </p:nvSpPr>
        <p:spPr>
          <a:xfrm>
            <a:off x="1167493" y="232913"/>
            <a:ext cx="7096933" cy="3830130"/>
          </a:xfrm>
          <a:prstGeom prst="rect">
            <a:avLst/>
          </a:prstGeom>
          <a:noFill/>
          <a:ln>
            <a:noFill/>
          </a:ln>
        </p:spPr>
        <p:txBody>
          <a:bodyPr anchorCtr="0" anchor="b" bIns="45700" lIns="91425" spcFirstLastPara="1" rIns="91425" wrap="square" tIns="45700">
            <a:noAutofit/>
          </a:bodyPr>
          <a:lstStyle>
            <a:lvl1pPr lvl="0" algn="l">
              <a:lnSpc>
                <a:spcPct val="80000"/>
              </a:lnSpc>
              <a:spcBef>
                <a:spcPts val="0"/>
              </a:spcBef>
              <a:spcAft>
                <a:spcPts val="0"/>
              </a:spcAft>
              <a:buClr>
                <a:schemeClr val="dk1"/>
              </a:buClr>
              <a:buSzPts val="6000"/>
              <a:buFont typeface="Arial"/>
              <a:buNone/>
              <a:defRPr b="1" sz="6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p:cSld name="End Slide">
    <p:spTree>
      <p:nvGrpSpPr>
        <p:cNvPr id="131" name="Shape 131"/>
        <p:cNvGrpSpPr/>
        <p:nvPr/>
      </p:nvGrpSpPr>
      <p:grpSpPr>
        <a:xfrm>
          <a:off x="0" y="0"/>
          <a:ext cx="0" cy="0"/>
          <a:chOff x="0" y="0"/>
          <a:chExt cx="0" cy="0"/>
        </a:xfrm>
      </p:grpSpPr>
      <p:grpSp>
        <p:nvGrpSpPr>
          <p:cNvPr id="132" name="Google Shape;132;p12"/>
          <p:cNvGrpSpPr/>
          <p:nvPr/>
        </p:nvGrpSpPr>
        <p:grpSpPr>
          <a:xfrm>
            <a:off x="0" y="-1"/>
            <a:ext cx="12192001" cy="6864796"/>
            <a:chOff x="0" y="-1"/>
            <a:chExt cx="12192001" cy="6864796"/>
          </a:xfrm>
        </p:grpSpPr>
        <p:sp>
          <p:nvSpPr>
            <p:cNvPr id="133" name="Google Shape;133;p12"/>
            <p:cNvSpPr/>
            <p:nvPr/>
          </p:nvSpPr>
          <p:spPr>
            <a:xfrm>
              <a:off x="8264426" y="0"/>
              <a:ext cx="3927574"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34" name="Google Shape;134;p12"/>
            <p:cNvGrpSpPr/>
            <p:nvPr/>
          </p:nvGrpSpPr>
          <p:grpSpPr>
            <a:xfrm>
              <a:off x="8264427" y="3685939"/>
              <a:ext cx="3927573" cy="3178856"/>
              <a:chOff x="9857014" y="13834"/>
              <a:chExt cx="2334986" cy="1881641"/>
            </a:xfrm>
          </p:grpSpPr>
          <p:sp>
            <p:nvSpPr>
              <p:cNvPr id="135" name="Google Shape;135;p12"/>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6" name="Google Shape;136;p12"/>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37" name="Google Shape;137;p12"/>
            <p:cNvSpPr/>
            <p:nvPr/>
          </p:nvSpPr>
          <p:spPr>
            <a:xfrm>
              <a:off x="0" y="-1"/>
              <a:ext cx="1167493" cy="1167493"/>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8" name="Google Shape;138;p12"/>
            <p:cNvSpPr/>
            <p:nvPr/>
          </p:nvSpPr>
          <p:spPr>
            <a:xfrm>
              <a:off x="10228214" y="-1"/>
              <a:ext cx="1963787" cy="3178856"/>
            </a:xfrm>
            <a:custGeom>
              <a:rect b="b" l="l" r="r" t="t"/>
              <a:pathLst>
                <a:path extrusionOk="0" h="3178856" w="1963787">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39" name="Google Shape;139;p12"/>
          <p:cNvSpPr txBox="1"/>
          <p:nvPr>
            <p:ph type="ctrTitle"/>
          </p:nvPr>
        </p:nvSpPr>
        <p:spPr>
          <a:xfrm>
            <a:off x="1167494" y="252549"/>
            <a:ext cx="6220278" cy="3262811"/>
          </a:xfrm>
          <a:prstGeom prst="rect">
            <a:avLst/>
          </a:prstGeom>
          <a:noFill/>
          <a:ln>
            <a:noFill/>
          </a:ln>
        </p:spPr>
        <p:txBody>
          <a:bodyPr anchorCtr="0" anchor="b" bIns="45700" lIns="91425" spcFirstLastPara="1" rIns="91425" wrap="square" tIns="45700">
            <a:noAutofit/>
          </a:bodyPr>
          <a:lstStyle>
            <a:lvl1pPr lvl="0" algn="l">
              <a:lnSpc>
                <a:spcPct val="80000"/>
              </a:lnSpc>
              <a:spcBef>
                <a:spcPts val="0"/>
              </a:spcBef>
              <a:spcAft>
                <a:spcPts val="0"/>
              </a:spcAft>
              <a:buClr>
                <a:schemeClr val="dk1"/>
              </a:buClr>
              <a:buSzPts val="6000"/>
              <a:buFont typeface="Arial"/>
              <a:buNone/>
              <a:defRPr b="1" sz="6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12"/>
          <p:cNvSpPr txBox="1"/>
          <p:nvPr>
            <p:ph idx="1" type="subTitle"/>
          </p:nvPr>
        </p:nvSpPr>
        <p:spPr>
          <a:xfrm>
            <a:off x="1167493" y="3685939"/>
            <a:ext cx="6220277" cy="291951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grpSp>
        <p:nvGrpSpPr>
          <p:cNvPr id="29" name="Google Shape;29;p3"/>
          <p:cNvGrpSpPr/>
          <p:nvPr/>
        </p:nvGrpSpPr>
        <p:grpSpPr>
          <a:xfrm>
            <a:off x="1" y="0"/>
            <a:ext cx="12191999" cy="6858000"/>
            <a:chOff x="1" y="0"/>
            <a:chExt cx="12191999" cy="6858000"/>
          </a:xfrm>
        </p:grpSpPr>
        <p:sp>
          <p:nvSpPr>
            <p:cNvPr id="30" name="Google Shape;30;p3"/>
            <p:cNvSpPr/>
            <p:nvPr/>
          </p:nvSpPr>
          <p:spPr>
            <a:xfrm flipH="1">
              <a:off x="8580896"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 name="Google Shape;31;p3"/>
            <p:cNvSpPr/>
            <p:nvPr/>
          </p:nvSpPr>
          <p:spPr>
            <a:xfrm flipH="1">
              <a:off x="8580896"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 name="Google Shape;32;p3"/>
            <p:cNvSpPr/>
            <p:nvPr/>
          </p:nvSpPr>
          <p:spPr>
            <a:xfrm>
              <a:off x="1" y="0"/>
              <a:ext cx="933856" cy="933856"/>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33" name="Google Shape;33;p3"/>
            <p:cNvGrpSpPr/>
            <p:nvPr/>
          </p:nvGrpSpPr>
          <p:grpSpPr>
            <a:xfrm>
              <a:off x="8082092" y="5590903"/>
              <a:ext cx="1572380" cy="1267097"/>
              <a:chOff x="7413403" y="4976359"/>
              <a:chExt cx="2334986" cy="1881641"/>
            </a:xfrm>
          </p:grpSpPr>
          <p:sp>
            <p:nvSpPr>
              <p:cNvPr id="34" name="Google Shape;34;p3"/>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 name="Google Shape;35;p3"/>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
        <p:nvSpPr>
          <p:cNvPr id="36" name="Google Shape;36;p3"/>
          <p:cNvSpPr txBox="1"/>
          <p:nvPr>
            <p:ph type="title"/>
          </p:nvPr>
        </p:nvSpPr>
        <p:spPr>
          <a:xfrm>
            <a:off x="1158864" y="102021"/>
            <a:ext cx="9779183" cy="1744415"/>
          </a:xfrm>
          <a:prstGeom prst="rect">
            <a:avLst/>
          </a:prstGeom>
          <a:noFill/>
          <a:ln>
            <a:noFill/>
          </a:ln>
        </p:spPr>
        <p:txBody>
          <a:bodyPr anchorCtr="0" anchor="b" bIns="45700" lIns="91425" spcFirstLastPara="1" rIns="91425" wrap="square" tIns="45700">
            <a:noAutofit/>
          </a:bodyPr>
          <a:lstStyle>
            <a:lvl1pPr lvl="0" algn="l">
              <a:lnSpc>
                <a:spcPct val="80000"/>
              </a:lnSpc>
              <a:spcBef>
                <a:spcPts val="0"/>
              </a:spcBef>
              <a:spcAft>
                <a:spcPts val="0"/>
              </a:spcAft>
              <a:buClr>
                <a:schemeClr val="dk1"/>
              </a:buClr>
              <a:buSzPts val="4200"/>
              <a:buFont typeface="Arial"/>
              <a:buNone/>
              <a:defRPr b="1" sz="42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
          <p:cNvSpPr txBox="1"/>
          <p:nvPr>
            <p:ph idx="1" type="body"/>
          </p:nvPr>
        </p:nvSpPr>
        <p:spPr>
          <a:xfrm>
            <a:off x="1158865" y="2017467"/>
            <a:ext cx="9779182" cy="336681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a:latin typeface="Arial"/>
                <a:ea typeface="Arial"/>
                <a:cs typeface="Arial"/>
                <a:sym typeface="Arial"/>
              </a:defRPr>
            </a:lvl1pPr>
            <a:lvl2pPr indent="-228600" lvl="1" marL="914400" algn="l">
              <a:lnSpc>
                <a:spcPct val="90000"/>
              </a:lnSpc>
              <a:spcBef>
                <a:spcPts val="500"/>
              </a:spcBef>
              <a:spcAft>
                <a:spcPts val="0"/>
              </a:spcAft>
              <a:buClr>
                <a:schemeClr val="dk1"/>
              </a:buClr>
              <a:buSzPts val="2400"/>
              <a:buNone/>
              <a:defRPr>
                <a:latin typeface="Arial"/>
                <a:ea typeface="Arial"/>
                <a:cs typeface="Arial"/>
                <a:sym typeface="Arial"/>
              </a:defRPr>
            </a:lvl2pPr>
            <a:lvl3pPr indent="-228600" lvl="2" marL="1371600" algn="l">
              <a:lnSpc>
                <a:spcPct val="90000"/>
              </a:lnSpc>
              <a:spcBef>
                <a:spcPts val="500"/>
              </a:spcBef>
              <a:spcAft>
                <a:spcPts val="0"/>
              </a:spcAft>
              <a:buClr>
                <a:schemeClr val="dk1"/>
              </a:buClr>
              <a:buSzPts val="2000"/>
              <a:buNone/>
              <a:defRPr>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228600" lvl="4" marL="2286000" algn="l">
              <a:lnSpc>
                <a:spcPct val="90000"/>
              </a:lnSpc>
              <a:spcBef>
                <a:spcPts val="500"/>
              </a:spcBef>
              <a:spcAft>
                <a:spcPts val="0"/>
              </a:spcAft>
              <a:buClr>
                <a:schemeClr val="dk1"/>
              </a:buClr>
              <a:buSzPts val="1800"/>
              <a:buNone/>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accent2"/>
                </a:solidFill>
                <a:latin typeface="Arial"/>
                <a:ea typeface="Arial"/>
                <a:cs typeface="Arial"/>
                <a:sym typeface="Arial"/>
              </a:defRPr>
            </a:lvl1pPr>
            <a:lvl2pPr indent="0" lvl="1" marL="0" algn="r">
              <a:spcBef>
                <a:spcPts val="0"/>
              </a:spcBef>
              <a:buNone/>
              <a:defRPr sz="1200">
                <a:solidFill>
                  <a:schemeClr val="accent2"/>
                </a:solidFill>
                <a:latin typeface="Arial"/>
                <a:ea typeface="Arial"/>
                <a:cs typeface="Arial"/>
                <a:sym typeface="Arial"/>
              </a:defRPr>
            </a:lvl2pPr>
            <a:lvl3pPr indent="0" lvl="2" marL="0" algn="r">
              <a:spcBef>
                <a:spcPts val="0"/>
              </a:spcBef>
              <a:buNone/>
              <a:defRPr sz="1200">
                <a:solidFill>
                  <a:schemeClr val="accent2"/>
                </a:solidFill>
                <a:latin typeface="Arial"/>
                <a:ea typeface="Arial"/>
                <a:cs typeface="Arial"/>
                <a:sym typeface="Arial"/>
              </a:defRPr>
            </a:lvl3pPr>
            <a:lvl4pPr indent="0" lvl="3" marL="0" algn="r">
              <a:spcBef>
                <a:spcPts val="0"/>
              </a:spcBef>
              <a:buNone/>
              <a:defRPr sz="1200">
                <a:solidFill>
                  <a:schemeClr val="accent2"/>
                </a:solidFill>
                <a:latin typeface="Arial"/>
                <a:ea typeface="Arial"/>
                <a:cs typeface="Arial"/>
                <a:sym typeface="Arial"/>
              </a:defRPr>
            </a:lvl4pPr>
            <a:lvl5pPr indent="0" lvl="4" marL="0" algn="r">
              <a:spcBef>
                <a:spcPts val="0"/>
              </a:spcBef>
              <a:buNone/>
              <a:defRPr sz="1200">
                <a:solidFill>
                  <a:schemeClr val="accent2"/>
                </a:solidFill>
                <a:latin typeface="Arial"/>
                <a:ea typeface="Arial"/>
                <a:cs typeface="Arial"/>
                <a:sym typeface="Arial"/>
              </a:defRPr>
            </a:lvl5pPr>
            <a:lvl6pPr indent="0" lvl="5" marL="0" algn="r">
              <a:spcBef>
                <a:spcPts val="0"/>
              </a:spcBef>
              <a:buNone/>
              <a:defRPr sz="1200">
                <a:solidFill>
                  <a:schemeClr val="accent2"/>
                </a:solidFill>
                <a:latin typeface="Arial"/>
                <a:ea typeface="Arial"/>
                <a:cs typeface="Arial"/>
                <a:sym typeface="Arial"/>
              </a:defRPr>
            </a:lvl6pPr>
            <a:lvl7pPr indent="0" lvl="6" marL="0" algn="r">
              <a:spcBef>
                <a:spcPts val="0"/>
              </a:spcBef>
              <a:buNone/>
              <a:defRPr sz="1200">
                <a:solidFill>
                  <a:schemeClr val="accent2"/>
                </a:solidFill>
                <a:latin typeface="Arial"/>
                <a:ea typeface="Arial"/>
                <a:cs typeface="Arial"/>
                <a:sym typeface="Arial"/>
              </a:defRPr>
            </a:lvl7pPr>
            <a:lvl8pPr indent="0" lvl="7" marL="0" algn="r">
              <a:spcBef>
                <a:spcPts val="0"/>
              </a:spcBef>
              <a:buNone/>
              <a:defRPr sz="1200">
                <a:solidFill>
                  <a:schemeClr val="accent2"/>
                </a:solidFill>
                <a:latin typeface="Arial"/>
                <a:ea typeface="Arial"/>
                <a:cs typeface="Arial"/>
                <a:sym typeface="Arial"/>
              </a:defRPr>
            </a:lvl8pPr>
            <a:lvl9pPr indent="0" lvl="8" marL="0" algn="r">
              <a:spcBef>
                <a:spcPts val="0"/>
              </a:spcBef>
              <a:buNone/>
              <a:defRPr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Title and content 2">
    <p:bg>
      <p:bgPr>
        <a:solidFill>
          <a:schemeClr val="accent2"/>
        </a:solidFill>
      </p:bgPr>
    </p:bg>
    <p:spTree>
      <p:nvGrpSpPr>
        <p:cNvPr id="41" name="Shape 41"/>
        <p:cNvGrpSpPr/>
        <p:nvPr/>
      </p:nvGrpSpPr>
      <p:grpSpPr>
        <a:xfrm>
          <a:off x="0" y="0"/>
          <a:ext cx="0" cy="0"/>
          <a:chOff x="0" y="0"/>
          <a:chExt cx="0" cy="0"/>
        </a:xfrm>
      </p:grpSpPr>
      <p:grpSp>
        <p:nvGrpSpPr>
          <p:cNvPr id="42" name="Google Shape;42;p4"/>
          <p:cNvGrpSpPr/>
          <p:nvPr/>
        </p:nvGrpSpPr>
        <p:grpSpPr>
          <a:xfrm>
            <a:off x="0" y="-1"/>
            <a:ext cx="12208822" cy="6858003"/>
            <a:chOff x="0" y="-1"/>
            <a:chExt cx="12208822" cy="6858003"/>
          </a:xfrm>
        </p:grpSpPr>
        <p:sp>
          <p:nvSpPr>
            <p:cNvPr id="43" name="Google Shape;43;p4"/>
            <p:cNvSpPr/>
            <p:nvPr/>
          </p:nvSpPr>
          <p:spPr>
            <a:xfrm>
              <a:off x="0" y="2286002"/>
              <a:ext cx="12208822" cy="457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 name="Google Shape;44;p4"/>
            <p:cNvSpPr/>
            <p:nvPr/>
          </p:nvSpPr>
          <p:spPr>
            <a:xfrm flipH="1">
              <a:off x="8597718"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 name="Google Shape;45;p4"/>
            <p:cNvSpPr/>
            <p:nvPr/>
          </p:nvSpPr>
          <p:spPr>
            <a:xfrm>
              <a:off x="1" y="0"/>
              <a:ext cx="933856" cy="933856"/>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 name="Google Shape;46;p4"/>
            <p:cNvSpPr/>
            <p:nvPr/>
          </p:nvSpPr>
          <p:spPr>
            <a:xfrm rot="-5400000">
              <a:off x="10344100" y="438098"/>
              <a:ext cx="2285999" cy="1409801"/>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47" name="Google Shape;47;p4"/>
          <p:cNvSpPr txBox="1"/>
          <p:nvPr>
            <p:ph type="title"/>
          </p:nvPr>
        </p:nvSpPr>
        <p:spPr>
          <a:xfrm>
            <a:off x="1167492" y="45085"/>
            <a:ext cx="9779183" cy="1600835"/>
          </a:xfrm>
          <a:prstGeom prst="rect">
            <a:avLst/>
          </a:prstGeom>
          <a:noFill/>
          <a:ln>
            <a:noFill/>
          </a:ln>
        </p:spPr>
        <p:txBody>
          <a:bodyPr anchorCtr="0" anchor="b" bIns="45700" lIns="91425" spcFirstLastPara="1" rIns="91425" wrap="square" tIns="45700">
            <a:noAutofit/>
          </a:bodyPr>
          <a:lstStyle>
            <a:lvl1pPr lvl="0" algn="l">
              <a:lnSpc>
                <a:spcPct val="80000"/>
              </a:lnSpc>
              <a:spcBef>
                <a:spcPts val="0"/>
              </a:spcBef>
              <a:spcAft>
                <a:spcPts val="0"/>
              </a:spcAft>
              <a:buClr>
                <a:schemeClr val="dk1"/>
              </a:buClr>
              <a:buSzPts val="4200"/>
              <a:buFont typeface="Arial"/>
              <a:buNone/>
              <a:defRPr b="1" sz="42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4"/>
          <p:cNvSpPr txBox="1"/>
          <p:nvPr>
            <p:ph idx="1" type="body"/>
          </p:nvPr>
        </p:nvSpPr>
        <p:spPr>
          <a:xfrm>
            <a:off x="1166087" y="2652713"/>
            <a:ext cx="9780587" cy="3436936"/>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lt1"/>
              </a:buClr>
              <a:buSzPts val="2000"/>
              <a:buFont typeface="Arial"/>
              <a:buChar char="•"/>
              <a:defRPr sz="2000">
                <a:solidFill>
                  <a:schemeClr val="lt1"/>
                </a:solidFill>
                <a:latin typeface="Arial"/>
                <a:ea typeface="Arial"/>
                <a:cs typeface="Arial"/>
                <a:sym typeface="Arial"/>
              </a:defRPr>
            </a:lvl1pPr>
            <a:lvl2pPr indent="-355600" lvl="1" marL="914400" algn="l">
              <a:lnSpc>
                <a:spcPct val="90000"/>
              </a:lnSpc>
              <a:spcBef>
                <a:spcPts val="1000"/>
              </a:spcBef>
              <a:spcAft>
                <a:spcPts val="0"/>
              </a:spcAft>
              <a:buClr>
                <a:schemeClr val="lt1"/>
              </a:buClr>
              <a:buSzPts val="2000"/>
              <a:buFont typeface="Arial"/>
              <a:buChar char="•"/>
              <a:defRPr sz="2000">
                <a:solidFill>
                  <a:schemeClr val="lt1"/>
                </a:solidFill>
                <a:latin typeface="Arial"/>
                <a:ea typeface="Arial"/>
                <a:cs typeface="Arial"/>
                <a:sym typeface="Arial"/>
              </a:defRPr>
            </a:lvl2pPr>
            <a:lvl3pPr indent="-355600" lvl="2" marL="1371600" algn="l">
              <a:lnSpc>
                <a:spcPct val="90000"/>
              </a:lnSpc>
              <a:spcBef>
                <a:spcPts val="1000"/>
              </a:spcBef>
              <a:spcAft>
                <a:spcPts val="0"/>
              </a:spcAft>
              <a:buClr>
                <a:schemeClr val="lt1"/>
              </a:buClr>
              <a:buSzPts val="2000"/>
              <a:buFont typeface="Arial"/>
              <a:buChar char="•"/>
              <a:defRPr sz="2000">
                <a:solidFill>
                  <a:schemeClr val="lt1"/>
                </a:solidFill>
                <a:latin typeface="Arial"/>
                <a:ea typeface="Arial"/>
                <a:cs typeface="Arial"/>
                <a:sym typeface="Arial"/>
              </a:defRPr>
            </a:lvl3pPr>
            <a:lvl4pPr indent="-355600" lvl="3" marL="1828800" algn="l">
              <a:lnSpc>
                <a:spcPct val="90000"/>
              </a:lnSpc>
              <a:spcBef>
                <a:spcPts val="1000"/>
              </a:spcBef>
              <a:spcAft>
                <a:spcPts val="0"/>
              </a:spcAft>
              <a:buClr>
                <a:schemeClr val="lt1"/>
              </a:buClr>
              <a:buSzPts val="2000"/>
              <a:buFont typeface="Arial"/>
              <a:buChar char="•"/>
              <a:defRPr sz="2000">
                <a:solidFill>
                  <a:schemeClr val="lt1"/>
                </a:solidFill>
                <a:latin typeface="Arial"/>
                <a:ea typeface="Arial"/>
                <a:cs typeface="Arial"/>
                <a:sym typeface="Arial"/>
              </a:defRPr>
            </a:lvl4pPr>
            <a:lvl5pPr indent="-355600" lvl="4" marL="2286000" algn="l">
              <a:lnSpc>
                <a:spcPct val="90000"/>
              </a:lnSpc>
              <a:spcBef>
                <a:spcPts val="1000"/>
              </a:spcBef>
              <a:spcAft>
                <a:spcPts val="0"/>
              </a:spcAft>
              <a:buClr>
                <a:schemeClr val="lt1"/>
              </a:buClr>
              <a:buSzPts val="2000"/>
              <a:buFont typeface="Arial"/>
              <a:buChar char="•"/>
              <a:defRPr sz="20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4"/>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
          <p:cNvSpPr txBox="1"/>
          <p:nvPr>
            <p:ph idx="12" type="sldNum"/>
          </p:nvPr>
        </p:nvSpPr>
        <p:spPr>
          <a:xfrm>
            <a:off x="10206318" y="6356350"/>
            <a:ext cx="160468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accent3"/>
                </a:solidFill>
                <a:latin typeface="Arial"/>
                <a:ea typeface="Arial"/>
                <a:cs typeface="Arial"/>
                <a:sym typeface="Arial"/>
              </a:defRPr>
            </a:lvl1pPr>
            <a:lvl2pPr indent="0" lvl="1" marL="0" algn="r">
              <a:spcBef>
                <a:spcPts val="0"/>
              </a:spcBef>
              <a:buNone/>
              <a:defRPr sz="1200">
                <a:solidFill>
                  <a:schemeClr val="accent3"/>
                </a:solidFill>
                <a:latin typeface="Arial"/>
                <a:ea typeface="Arial"/>
                <a:cs typeface="Arial"/>
                <a:sym typeface="Arial"/>
              </a:defRPr>
            </a:lvl2pPr>
            <a:lvl3pPr indent="0" lvl="2" marL="0" algn="r">
              <a:spcBef>
                <a:spcPts val="0"/>
              </a:spcBef>
              <a:buNone/>
              <a:defRPr sz="1200">
                <a:solidFill>
                  <a:schemeClr val="accent3"/>
                </a:solidFill>
                <a:latin typeface="Arial"/>
                <a:ea typeface="Arial"/>
                <a:cs typeface="Arial"/>
                <a:sym typeface="Arial"/>
              </a:defRPr>
            </a:lvl3pPr>
            <a:lvl4pPr indent="0" lvl="3" marL="0" algn="r">
              <a:spcBef>
                <a:spcPts val="0"/>
              </a:spcBef>
              <a:buNone/>
              <a:defRPr sz="1200">
                <a:solidFill>
                  <a:schemeClr val="accent3"/>
                </a:solidFill>
                <a:latin typeface="Arial"/>
                <a:ea typeface="Arial"/>
                <a:cs typeface="Arial"/>
                <a:sym typeface="Arial"/>
              </a:defRPr>
            </a:lvl4pPr>
            <a:lvl5pPr indent="0" lvl="4" marL="0" algn="r">
              <a:spcBef>
                <a:spcPts val="0"/>
              </a:spcBef>
              <a:buNone/>
              <a:defRPr sz="1200">
                <a:solidFill>
                  <a:schemeClr val="accent3"/>
                </a:solidFill>
                <a:latin typeface="Arial"/>
                <a:ea typeface="Arial"/>
                <a:cs typeface="Arial"/>
                <a:sym typeface="Arial"/>
              </a:defRPr>
            </a:lvl5pPr>
            <a:lvl6pPr indent="0" lvl="5" marL="0" algn="r">
              <a:spcBef>
                <a:spcPts val="0"/>
              </a:spcBef>
              <a:buNone/>
              <a:defRPr sz="1200">
                <a:solidFill>
                  <a:schemeClr val="accent3"/>
                </a:solidFill>
                <a:latin typeface="Arial"/>
                <a:ea typeface="Arial"/>
                <a:cs typeface="Arial"/>
                <a:sym typeface="Arial"/>
              </a:defRPr>
            </a:lvl6pPr>
            <a:lvl7pPr indent="0" lvl="6" marL="0" algn="r">
              <a:spcBef>
                <a:spcPts val="0"/>
              </a:spcBef>
              <a:buNone/>
              <a:defRPr sz="1200">
                <a:solidFill>
                  <a:schemeClr val="accent3"/>
                </a:solidFill>
                <a:latin typeface="Arial"/>
                <a:ea typeface="Arial"/>
                <a:cs typeface="Arial"/>
                <a:sym typeface="Arial"/>
              </a:defRPr>
            </a:lvl7pPr>
            <a:lvl8pPr indent="0" lvl="7" marL="0" algn="r">
              <a:spcBef>
                <a:spcPts val="0"/>
              </a:spcBef>
              <a:buNone/>
              <a:defRPr sz="1200">
                <a:solidFill>
                  <a:schemeClr val="accent3"/>
                </a:solidFill>
                <a:latin typeface="Arial"/>
                <a:ea typeface="Arial"/>
                <a:cs typeface="Arial"/>
                <a:sym typeface="Arial"/>
              </a:defRPr>
            </a:lvl8pPr>
            <a:lvl9pPr indent="0" lvl="8" marL="0" algn="r">
              <a:spcBef>
                <a:spcPts val="0"/>
              </a:spcBef>
              <a:buNone/>
              <a:defRPr sz="12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Column Content">
  <p:cSld name="Title and 2 Column Content">
    <p:spTree>
      <p:nvGrpSpPr>
        <p:cNvPr id="52" name="Shape 52"/>
        <p:cNvGrpSpPr/>
        <p:nvPr/>
      </p:nvGrpSpPr>
      <p:grpSpPr>
        <a:xfrm>
          <a:off x="0" y="0"/>
          <a:ext cx="0" cy="0"/>
          <a:chOff x="0" y="0"/>
          <a:chExt cx="0" cy="0"/>
        </a:xfrm>
      </p:grpSpPr>
      <p:grpSp>
        <p:nvGrpSpPr>
          <p:cNvPr id="53" name="Google Shape;53;p5"/>
          <p:cNvGrpSpPr/>
          <p:nvPr/>
        </p:nvGrpSpPr>
        <p:grpSpPr>
          <a:xfrm>
            <a:off x="1" y="0"/>
            <a:ext cx="12191999" cy="6858000"/>
            <a:chOff x="1" y="0"/>
            <a:chExt cx="12191999" cy="6858000"/>
          </a:xfrm>
        </p:grpSpPr>
        <p:sp>
          <p:nvSpPr>
            <p:cNvPr id="54" name="Google Shape;54;p5"/>
            <p:cNvSpPr/>
            <p:nvPr/>
          </p:nvSpPr>
          <p:spPr>
            <a:xfrm flipH="1">
              <a:off x="8580896"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5" name="Google Shape;55;p5"/>
            <p:cNvSpPr/>
            <p:nvPr/>
          </p:nvSpPr>
          <p:spPr>
            <a:xfrm flipH="1">
              <a:off x="8580896"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 name="Google Shape;56;p5"/>
            <p:cNvSpPr/>
            <p:nvPr/>
          </p:nvSpPr>
          <p:spPr>
            <a:xfrm>
              <a:off x="1" y="0"/>
              <a:ext cx="933856" cy="933856"/>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57" name="Google Shape;57;p5"/>
            <p:cNvGrpSpPr/>
            <p:nvPr/>
          </p:nvGrpSpPr>
          <p:grpSpPr>
            <a:xfrm>
              <a:off x="8082092" y="5590903"/>
              <a:ext cx="1572380" cy="1267097"/>
              <a:chOff x="7413403" y="4976359"/>
              <a:chExt cx="2334986" cy="1881641"/>
            </a:xfrm>
          </p:grpSpPr>
          <p:sp>
            <p:nvSpPr>
              <p:cNvPr id="58" name="Google Shape;58;p5"/>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 name="Google Shape;59;p5"/>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
        <p:nvSpPr>
          <p:cNvPr id="60" name="Google Shape;60;p5"/>
          <p:cNvSpPr txBox="1"/>
          <p:nvPr>
            <p:ph type="title"/>
          </p:nvPr>
        </p:nvSpPr>
        <p:spPr>
          <a:xfrm>
            <a:off x="1167492" y="136526"/>
            <a:ext cx="9601200" cy="1653371"/>
          </a:xfrm>
          <a:prstGeom prst="rect">
            <a:avLst/>
          </a:prstGeom>
          <a:noFill/>
          <a:ln>
            <a:noFill/>
          </a:ln>
        </p:spPr>
        <p:txBody>
          <a:bodyPr anchorCtr="0" anchor="b" bIns="45700" lIns="91425" spcFirstLastPara="1" rIns="91425" wrap="square" tIns="45700">
            <a:noAutofit/>
          </a:bodyPr>
          <a:lstStyle>
            <a:lvl1pPr lvl="0" algn="l">
              <a:lnSpc>
                <a:spcPct val="80000"/>
              </a:lnSpc>
              <a:spcBef>
                <a:spcPts val="0"/>
              </a:spcBef>
              <a:spcAft>
                <a:spcPts val="0"/>
              </a:spcAft>
              <a:buClr>
                <a:schemeClr val="dk1"/>
              </a:buClr>
              <a:buSzPts val="4200"/>
              <a:buFont typeface="Arial"/>
              <a:buNone/>
              <a:defRPr b="1" sz="42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5"/>
          <p:cNvSpPr txBox="1"/>
          <p:nvPr>
            <p:ph idx="1" type="body"/>
          </p:nvPr>
        </p:nvSpPr>
        <p:spPr>
          <a:xfrm>
            <a:off x="1167493" y="2023984"/>
            <a:ext cx="4663440" cy="33328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Font typeface="Arial"/>
              <a:buNone/>
              <a:defRPr sz="2000">
                <a:latin typeface="Arial"/>
                <a:ea typeface="Arial"/>
                <a:cs typeface="Arial"/>
                <a:sym typeface="Arial"/>
              </a:defRPr>
            </a:lvl1pPr>
            <a:lvl2pPr indent="-355600" lvl="1" marL="914400" algn="l">
              <a:lnSpc>
                <a:spcPct val="90000"/>
              </a:lnSpc>
              <a:spcBef>
                <a:spcPts val="1000"/>
              </a:spcBef>
              <a:spcAft>
                <a:spcPts val="0"/>
              </a:spcAft>
              <a:buClr>
                <a:schemeClr val="dk1"/>
              </a:buClr>
              <a:buSzPts val="2000"/>
              <a:buFont typeface="Arial"/>
              <a:buChar char="•"/>
              <a:defRPr sz="2000">
                <a:latin typeface="Arial"/>
                <a:ea typeface="Arial"/>
                <a:cs typeface="Arial"/>
                <a:sym typeface="Arial"/>
              </a:defRPr>
            </a:lvl2pPr>
            <a:lvl3pPr indent="-355600" lvl="2" marL="1371600" algn="l">
              <a:lnSpc>
                <a:spcPct val="90000"/>
              </a:lnSpc>
              <a:spcBef>
                <a:spcPts val="1000"/>
              </a:spcBef>
              <a:spcAft>
                <a:spcPts val="0"/>
              </a:spcAft>
              <a:buClr>
                <a:schemeClr val="dk1"/>
              </a:buClr>
              <a:buSzPts val="2000"/>
              <a:buFont typeface="Arial"/>
              <a:buChar char="•"/>
              <a:defRPr sz="2000">
                <a:latin typeface="Arial"/>
                <a:ea typeface="Arial"/>
                <a:cs typeface="Arial"/>
                <a:sym typeface="Arial"/>
              </a:defRPr>
            </a:lvl3pPr>
            <a:lvl4pPr indent="-355600" lvl="3" marL="1828800" algn="l">
              <a:lnSpc>
                <a:spcPct val="90000"/>
              </a:lnSpc>
              <a:spcBef>
                <a:spcPts val="1000"/>
              </a:spcBef>
              <a:spcAft>
                <a:spcPts val="0"/>
              </a:spcAft>
              <a:buClr>
                <a:schemeClr val="dk1"/>
              </a:buClr>
              <a:buSzPts val="2000"/>
              <a:buFont typeface="Arial"/>
              <a:buChar char="•"/>
              <a:defRPr sz="2000">
                <a:latin typeface="Arial"/>
                <a:ea typeface="Arial"/>
                <a:cs typeface="Arial"/>
                <a:sym typeface="Arial"/>
              </a:defRPr>
            </a:lvl4pPr>
            <a:lvl5pPr indent="-355600" lvl="4" marL="2286000" algn="l">
              <a:lnSpc>
                <a:spcPct val="90000"/>
              </a:lnSpc>
              <a:spcBef>
                <a:spcPts val="1000"/>
              </a:spcBef>
              <a:spcAft>
                <a:spcPts val="0"/>
              </a:spcAft>
              <a:buClr>
                <a:schemeClr val="dk1"/>
              </a:buClr>
              <a:buSzPts val="2000"/>
              <a:buFont typeface="Arial"/>
              <a:buChar char="•"/>
              <a:defRPr sz="20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5"/>
          <p:cNvSpPr txBox="1"/>
          <p:nvPr>
            <p:ph idx="2" type="body"/>
          </p:nvPr>
        </p:nvSpPr>
        <p:spPr>
          <a:xfrm>
            <a:off x="6283235" y="2023984"/>
            <a:ext cx="4663440" cy="33328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Font typeface="Arial"/>
              <a:buNone/>
              <a:defRPr sz="2000">
                <a:latin typeface="Arial"/>
                <a:ea typeface="Arial"/>
                <a:cs typeface="Arial"/>
                <a:sym typeface="Arial"/>
              </a:defRPr>
            </a:lvl1pPr>
            <a:lvl2pPr indent="-355600" lvl="1" marL="914400" algn="l">
              <a:lnSpc>
                <a:spcPct val="90000"/>
              </a:lnSpc>
              <a:spcBef>
                <a:spcPts val="1000"/>
              </a:spcBef>
              <a:spcAft>
                <a:spcPts val="0"/>
              </a:spcAft>
              <a:buClr>
                <a:schemeClr val="dk1"/>
              </a:buClr>
              <a:buSzPts val="2000"/>
              <a:buFont typeface="Arial"/>
              <a:buChar char="•"/>
              <a:defRPr sz="2000">
                <a:latin typeface="Arial"/>
                <a:ea typeface="Arial"/>
                <a:cs typeface="Arial"/>
                <a:sym typeface="Arial"/>
              </a:defRPr>
            </a:lvl2pPr>
            <a:lvl3pPr indent="-355600" lvl="2" marL="1371600" algn="l">
              <a:lnSpc>
                <a:spcPct val="90000"/>
              </a:lnSpc>
              <a:spcBef>
                <a:spcPts val="1000"/>
              </a:spcBef>
              <a:spcAft>
                <a:spcPts val="0"/>
              </a:spcAft>
              <a:buClr>
                <a:schemeClr val="dk1"/>
              </a:buClr>
              <a:buSzPts val="2000"/>
              <a:buFont typeface="Arial"/>
              <a:buChar char="•"/>
              <a:defRPr sz="2000">
                <a:latin typeface="Arial"/>
                <a:ea typeface="Arial"/>
                <a:cs typeface="Arial"/>
                <a:sym typeface="Arial"/>
              </a:defRPr>
            </a:lvl3pPr>
            <a:lvl4pPr indent="-355600" lvl="3" marL="1828800" algn="l">
              <a:lnSpc>
                <a:spcPct val="90000"/>
              </a:lnSpc>
              <a:spcBef>
                <a:spcPts val="1000"/>
              </a:spcBef>
              <a:spcAft>
                <a:spcPts val="0"/>
              </a:spcAft>
              <a:buClr>
                <a:schemeClr val="dk1"/>
              </a:buClr>
              <a:buSzPts val="2000"/>
              <a:buFont typeface="Arial"/>
              <a:buChar char="•"/>
              <a:defRPr sz="2000">
                <a:latin typeface="Arial"/>
                <a:ea typeface="Arial"/>
                <a:cs typeface="Arial"/>
                <a:sym typeface="Arial"/>
              </a:defRPr>
            </a:lvl4pPr>
            <a:lvl5pPr indent="-355600" lvl="4" marL="2286000" algn="l">
              <a:lnSpc>
                <a:spcPct val="90000"/>
              </a:lnSpc>
              <a:spcBef>
                <a:spcPts val="1000"/>
              </a:spcBef>
              <a:spcAft>
                <a:spcPts val="0"/>
              </a:spcAft>
              <a:buClr>
                <a:schemeClr val="dk1"/>
              </a:buClr>
              <a:buSzPts val="2000"/>
              <a:buFont typeface="Arial"/>
              <a:buChar char="•"/>
              <a:defRPr sz="20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5"/>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accent2"/>
                </a:solidFill>
                <a:latin typeface="Arial"/>
                <a:ea typeface="Arial"/>
                <a:cs typeface="Arial"/>
                <a:sym typeface="Arial"/>
              </a:defRPr>
            </a:lvl1pPr>
            <a:lvl2pPr indent="0" lvl="1" marL="0" algn="r">
              <a:spcBef>
                <a:spcPts val="0"/>
              </a:spcBef>
              <a:buNone/>
              <a:defRPr sz="1200">
                <a:solidFill>
                  <a:schemeClr val="accent2"/>
                </a:solidFill>
                <a:latin typeface="Arial"/>
                <a:ea typeface="Arial"/>
                <a:cs typeface="Arial"/>
                <a:sym typeface="Arial"/>
              </a:defRPr>
            </a:lvl2pPr>
            <a:lvl3pPr indent="0" lvl="2" marL="0" algn="r">
              <a:spcBef>
                <a:spcPts val="0"/>
              </a:spcBef>
              <a:buNone/>
              <a:defRPr sz="1200">
                <a:solidFill>
                  <a:schemeClr val="accent2"/>
                </a:solidFill>
                <a:latin typeface="Arial"/>
                <a:ea typeface="Arial"/>
                <a:cs typeface="Arial"/>
                <a:sym typeface="Arial"/>
              </a:defRPr>
            </a:lvl3pPr>
            <a:lvl4pPr indent="0" lvl="3" marL="0" algn="r">
              <a:spcBef>
                <a:spcPts val="0"/>
              </a:spcBef>
              <a:buNone/>
              <a:defRPr sz="1200">
                <a:solidFill>
                  <a:schemeClr val="accent2"/>
                </a:solidFill>
                <a:latin typeface="Arial"/>
                <a:ea typeface="Arial"/>
                <a:cs typeface="Arial"/>
                <a:sym typeface="Arial"/>
              </a:defRPr>
            </a:lvl4pPr>
            <a:lvl5pPr indent="0" lvl="4" marL="0" algn="r">
              <a:spcBef>
                <a:spcPts val="0"/>
              </a:spcBef>
              <a:buNone/>
              <a:defRPr sz="1200">
                <a:solidFill>
                  <a:schemeClr val="accent2"/>
                </a:solidFill>
                <a:latin typeface="Arial"/>
                <a:ea typeface="Arial"/>
                <a:cs typeface="Arial"/>
                <a:sym typeface="Arial"/>
              </a:defRPr>
            </a:lvl5pPr>
            <a:lvl6pPr indent="0" lvl="5" marL="0" algn="r">
              <a:spcBef>
                <a:spcPts val="0"/>
              </a:spcBef>
              <a:buNone/>
              <a:defRPr sz="1200">
                <a:solidFill>
                  <a:schemeClr val="accent2"/>
                </a:solidFill>
                <a:latin typeface="Arial"/>
                <a:ea typeface="Arial"/>
                <a:cs typeface="Arial"/>
                <a:sym typeface="Arial"/>
              </a:defRPr>
            </a:lvl6pPr>
            <a:lvl7pPr indent="0" lvl="6" marL="0" algn="r">
              <a:spcBef>
                <a:spcPts val="0"/>
              </a:spcBef>
              <a:buNone/>
              <a:defRPr sz="1200">
                <a:solidFill>
                  <a:schemeClr val="accent2"/>
                </a:solidFill>
                <a:latin typeface="Arial"/>
                <a:ea typeface="Arial"/>
                <a:cs typeface="Arial"/>
                <a:sym typeface="Arial"/>
              </a:defRPr>
            </a:lvl7pPr>
            <a:lvl8pPr indent="0" lvl="7" marL="0" algn="r">
              <a:spcBef>
                <a:spcPts val="0"/>
              </a:spcBef>
              <a:buNone/>
              <a:defRPr sz="1200">
                <a:solidFill>
                  <a:schemeClr val="accent2"/>
                </a:solidFill>
                <a:latin typeface="Arial"/>
                <a:ea typeface="Arial"/>
                <a:cs typeface="Arial"/>
                <a:sym typeface="Arial"/>
              </a:defRPr>
            </a:lvl8pPr>
            <a:lvl9pPr indent="0" lvl="8" marL="0" algn="r">
              <a:spcBef>
                <a:spcPts val="0"/>
              </a:spcBef>
              <a:buNone/>
              <a:defRPr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content">
  <p:cSld name="Title and 2 content">
    <p:bg>
      <p:bgPr>
        <a:solidFill>
          <a:schemeClr val="accent1"/>
        </a:solidFill>
      </p:bgPr>
    </p:bg>
    <p:spTree>
      <p:nvGrpSpPr>
        <p:cNvPr id="66" name="Shape 66"/>
        <p:cNvGrpSpPr/>
        <p:nvPr/>
      </p:nvGrpSpPr>
      <p:grpSpPr>
        <a:xfrm>
          <a:off x="0" y="0"/>
          <a:ext cx="0" cy="0"/>
          <a:chOff x="0" y="0"/>
          <a:chExt cx="0" cy="0"/>
        </a:xfrm>
      </p:grpSpPr>
      <p:grpSp>
        <p:nvGrpSpPr>
          <p:cNvPr id="67" name="Google Shape;67;p6"/>
          <p:cNvGrpSpPr/>
          <p:nvPr/>
        </p:nvGrpSpPr>
        <p:grpSpPr>
          <a:xfrm>
            <a:off x="1" y="1"/>
            <a:ext cx="12191999" cy="6857999"/>
            <a:chOff x="1" y="1"/>
            <a:chExt cx="12191999" cy="6857999"/>
          </a:xfrm>
        </p:grpSpPr>
        <p:sp>
          <p:nvSpPr>
            <p:cNvPr id="68" name="Google Shape;68;p6"/>
            <p:cNvSpPr/>
            <p:nvPr/>
          </p:nvSpPr>
          <p:spPr>
            <a:xfrm flipH="1">
              <a:off x="8580896"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9" name="Google Shape;69;p6"/>
            <p:cNvSpPr/>
            <p:nvPr/>
          </p:nvSpPr>
          <p:spPr>
            <a:xfrm flipH="1" rot="5400000">
              <a:off x="1"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70" name="Google Shape;70;p6"/>
          <p:cNvSpPr txBox="1"/>
          <p:nvPr>
            <p:ph type="title"/>
          </p:nvPr>
        </p:nvSpPr>
        <p:spPr>
          <a:xfrm>
            <a:off x="1167492" y="69008"/>
            <a:ext cx="9779183" cy="1706563"/>
          </a:xfrm>
          <a:prstGeom prst="rect">
            <a:avLst/>
          </a:prstGeom>
          <a:noFill/>
          <a:ln>
            <a:noFill/>
          </a:ln>
        </p:spPr>
        <p:txBody>
          <a:bodyPr anchorCtr="0" anchor="b" bIns="45700" lIns="91425" spcFirstLastPara="1" rIns="91425" wrap="square" tIns="45700">
            <a:noAutofit/>
          </a:bodyPr>
          <a:lstStyle>
            <a:lvl1pPr lvl="0" algn="l">
              <a:lnSpc>
                <a:spcPct val="80000"/>
              </a:lnSpc>
              <a:spcBef>
                <a:spcPts val="0"/>
              </a:spcBef>
              <a:spcAft>
                <a:spcPts val="0"/>
              </a:spcAft>
              <a:buClr>
                <a:schemeClr val="lt1"/>
              </a:buClr>
              <a:buSzPts val="4200"/>
              <a:buFont typeface="Arial"/>
              <a:buNone/>
              <a:defRPr b="1" sz="42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6"/>
          <p:cNvSpPr txBox="1"/>
          <p:nvPr>
            <p:ph idx="1" type="body"/>
          </p:nvPr>
        </p:nvSpPr>
        <p:spPr>
          <a:xfrm>
            <a:off x="1167493" y="2023984"/>
            <a:ext cx="4663440" cy="3332832"/>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lt1"/>
              </a:buClr>
              <a:buSzPts val="2000"/>
              <a:buFont typeface="Arial"/>
              <a:buAutoNum type="arabicPeriod"/>
              <a:defRPr sz="2000">
                <a:solidFill>
                  <a:schemeClr val="lt1"/>
                </a:solidFill>
                <a:latin typeface="Arial"/>
                <a:ea typeface="Arial"/>
                <a:cs typeface="Arial"/>
                <a:sym typeface="Arial"/>
              </a:defRPr>
            </a:lvl1pPr>
            <a:lvl2pPr indent="-355600" lvl="1" marL="914400" algn="l">
              <a:lnSpc>
                <a:spcPct val="90000"/>
              </a:lnSpc>
              <a:spcBef>
                <a:spcPts val="1000"/>
              </a:spcBef>
              <a:spcAft>
                <a:spcPts val="0"/>
              </a:spcAft>
              <a:buClr>
                <a:schemeClr val="lt1"/>
              </a:buClr>
              <a:buSzPts val="2000"/>
              <a:buFont typeface="Arial"/>
              <a:buAutoNum type="alphaLcPeriod"/>
              <a:defRPr sz="2000">
                <a:solidFill>
                  <a:schemeClr val="lt1"/>
                </a:solidFill>
                <a:latin typeface="Arial"/>
                <a:ea typeface="Arial"/>
                <a:cs typeface="Arial"/>
                <a:sym typeface="Arial"/>
              </a:defRPr>
            </a:lvl2pPr>
            <a:lvl3pPr indent="-355600" lvl="2" marL="1371600" algn="l">
              <a:lnSpc>
                <a:spcPct val="90000"/>
              </a:lnSpc>
              <a:spcBef>
                <a:spcPts val="1000"/>
              </a:spcBef>
              <a:spcAft>
                <a:spcPts val="0"/>
              </a:spcAft>
              <a:buClr>
                <a:schemeClr val="lt1"/>
              </a:buClr>
              <a:buSzPts val="2000"/>
              <a:buFont typeface="Arial"/>
              <a:buAutoNum type="arabicParenR"/>
              <a:defRPr sz="2000">
                <a:solidFill>
                  <a:schemeClr val="lt1"/>
                </a:solidFill>
                <a:latin typeface="Arial"/>
                <a:ea typeface="Arial"/>
                <a:cs typeface="Arial"/>
                <a:sym typeface="Arial"/>
              </a:defRPr>
            </a:lvl3pPr>
            <a:lvl4pPr indent="-355600" lvl="3" marL="1828800" algn="l">
              <a:lnSpc>
                <a:spcPct val="90000"/>
              </a:lnSpc>
              <a:spcBef>
                <a:spcPts val="1000"/>
              </a:spcBef>
              <a:spcAft>
                <a:spcPts val="0"/>
              </a:spcAft>
              <a:buClr>
                <a:schemeClr val="lt1"/>
              </a:buClr>
              <a:buSzPts val="2000"/>
              <a:buFont typeface="Arial"/>
              <a:buAutoNum type="alphaLcParenR"/>
              <a:defRPr sz="2000">
                <a:solidFill>
                  <a:schemeClr val="lt1"/>
                </a:solidFill>
                <a:latin typeface="Arial"/>
                <a:ea typeface="Arial"/>
                <a:cs typeface="Arial"/>
                <a:sym typeface="Arial"/>
              </a:defRPr>
            </a:lvl4pPr>
            <a:lvl5pPr indent="-355600" lvl="4" marL="2286000" algn="l">
              <a:lnSpc>
                <a:spcPct val="90000"/>
              </a:lnSpc>
              <a:spcBef>
                <a:spcPts val="1000"/>
              </a:spcBef>
              <a:spcAft>
                <a:spcPts val="0"/>
              </a:spcAft>
              <a:buClr>
                <a:schemeClr val="lt1"/>
              </a:buClr>
              <a:buSzPts val="2000"/>
              <a:buFont typeface="Arial"/>
              <a:buAutoNum type="romanLcPeriod"/>
              <a:defRPr sz="20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6"/>
          <p:cNvSpPr txBox="1"/>
          <p:nvPr>
            <p:ph idx="2" type="body"/>
          </p:nvPr>
        </p:nvSpPr>
        <p:spPr>
          <a:xfrm>
            <a:off x="6283235" y="2023984"/>
            <a:ext cx="4663440" cy="33328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Font typeface="Arial"/>
              <a:buNone/>
              <a:defRPr sz="2000">
                <a:solidFill>
                  <a:schemeClr val="lt1"/>
                </a:solidFill>
                <a:latin typeface="Arial"/>
                <a:ea typeface="Arial"/>
                <a:cs typeface="Arial"/>
                <a:sym typeface="Arial"/>
              </a:defRPr>
            </a:lvl1pPr>
            <a:lvl2pPr indent="-355600" lvl="1" marL="914400" algn="l">
              <a:lnSpc>
                <a:spcPct val="90000"/>
              </a:lnSpc>
              <a:spcBef>
                <a:spcPts val="1000"/>
              </a:spcBef>
              <a:spcAft>
                <a:spcPts val="0"/>
              </a:spcAft>
              <a:buClr>
                <a:schemeClr val="lt1"/>
              </a:buClr>
              <a:buSzPts val="2000"/>
              <a:buFont typeface="Arial"/>
              <a:buChar char="•"/>
              <a:defRPr sz="2000">
                <a:solidFill>
                  <a:schemeClr val="lt1"/>
                </a:solidFill>
                <a:latin typeface="Arial"/>
                <a:ea typeface="Arial"/>
                <a:cs typeface="Arial"/>
                <a:sym typeface="Arial"/>
              </a:defRPr>
            </a:lvl2pPr>
            <a:lvl3pPr indent="-355600" lvl="2" marL="1371600" algn="l">
              <a:lnSpc>
                <a:spcPct val="90000"/>
              </a:lnSpc>
              <a:spcBef>
                <a:spcPts val="1000"/>
              </a:spcBef>
              <a:spcAft>
                <a:spcPts val="0"/>
              </a:spcAft>
              <a:buClr>
                <a:schemeClr val="lt1"/>
              </a:buClr>
              <a:buSzPts val="2000"/>
              <a:buFont typeface="Arial"/>
              <a:buChar char="•"/>
              <a:defRPr sz="2000">
                <a:solidFill>
                  <a:schemeClr val="lt1"/>
                </a:solidFill>
                <a:latin typeface="Arial"/>
                <a:ea typeface="Arial"/>
                <a:cs typeface="Arial"/>
                <a:sym typeface="Arial"/>
              </a:defRPr>
            </a:lvl3pPr>
            <a:lvl4pPr indent="-355600" lvl="3" marL="1828800" algn="l">
              <a:lnSpc>
                <a:spcPct val="90000"/>
              </a:lnSpc>
              <a:spcBef>
                <a:spcPts val="1000"/>
              </a:spcBef>
              <a:spcAft>
                <a:spcPts val="0"/>
              </a:spcAft>
              <a:buClr>
                <a:schemeClr val="lt1"/>
              </a:buClr>
              <a:buSzPts val="2000"/>
              <a:buFont typeface="Arial"/>
              <a:buChar char="•"/>
              <a:defRPr sz="2000">
                <a:solidFill>
                  <a:schemeClr val="lt1"/>
                </a:solidFill>
                <a:latin typeface="Arial"/>
                <a:ea typeface="Arial"/>
                <a:cs typeface="Arial"/>
                <a:sym typeface="Arial"/>
              </a:defRPr>
            </a:lvl4pPr>
            <a:lvl5pPr indent="-355600" lvl="4" marL="2286000" algn="l">
              <a:lnSpc>
                <a:spcPct val="90000"/>
              </a:lnSpc>
              <a:spcBef>
                <a:spcPts val="1000"/>
              </a:spcBef>
              <a:spcAft>
                <a:spcPts val="0"/>
              </a:spcAft>
              <a:buClr>
                <a:schemeClr val="lt1"/>
              </a:buClr>
              <a:buSzPts val="2000"/>
              <a:buFont typeface="Arial"/>
              <a:buChar char="•"/>
              <a:defRPr sz="20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6"/>
          <p:cNvSpPr txBox="1"/>
          <p:nvPr>
            <p:ph idx="10" type="dt"/>
          </p:nvPr>
        </p:nvSpPr>
        <p:spPr>
          <a:xfrm>
            <a:off x="381000" y="6356350"/>
            <a:ext cx="170101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accent2"/>
                </a:solidFill>
                <a:latin typeface="Arial"/>
                <a:ea typeface="Arial"/>
                <a:cs typeface="Arial"/>
                <a:sym typeface="Arial"/>
              </a:defRPr>
            </a:lvl1pPr>
            <a:lvl2pPr indent="0" lvl="1" marL="0" algn="r">
              <a:spcBef>
                <a:spcPts val="0"/>
              </a:spcBef>
              <a:buNone/>
              <a:defRPr sz="1200">
                <a:solidFill>
                  <a:schemeClr val="accent2"/>
                </a:solidFill>
                <a:latin typeface="Arial"/>
                <a:ea typeface="Arial"/>
                <a:cs typeface="Arial"/>
                <a:sym typeface="Arial"/>
              </a:defRPr>
            </a:lvl2pPr>
            <a:lvl3pPr indent="0" lvl="2" marL="0" algn="r">
              <a:spcBef>
                <a:spcPts val="0"/>
              </a:spcBef>
              <a:buNone/>
              <a:defRPr sz="1200">
                <a:solidFill>
                  <a:schemeClr val="accent2"/>
                </a:solidFill>
                <a:latin typeface="Arial"/>
                <a:ea typeface="Arial"/>
                <a:cs typeface="Arial"/>
                <a:sym typeface="Arial"/>
              </a:defRPr>
            </a:lvl3pPr>
            <a:lvl4pPr indent="0" lvl="3" marL="0" algn="r">
              <a:spcBef>
                <a:spcPts val="0"/>
              </a:spcBef>
              <a:buNone/>
              <a:defRPr sz="1200">
                <a:solidFill>
                  <a:schemeClr val="accent2"/>
                </a:solidFill>
                <a:latin typeface="Arial"/>
                <a:ea typeface="Arial"/>
                <a:cs typeface="Arial"/>
                <a:sym typeface="Arial"/>
              </a:defRPr>
            </a:lvl4pPr>
            <a:lvl5pPr indent="0" lvl="4" marL="0" algn="r">
              <a:spcBef>
                <a:spcPts val="0"/>
              </a:spcBef>
              <a:buNone/>
              <a:defRPr sz="1200">
                <a:solidFill>
                  <a:schemeClr val="accent2"/>
                </a:solidFill>
                <a:latin typeface="Arial"/>
                <a:ea typeface="Arial"/>
                <a:cs typeface="Arial"/>
                <a:sym typeface="Arial"/>
              </a:defRPr>
            </a:lvl5pPr>
            <a:lvl6pPr indent="0" lvl="5" marL="0" algn="r">
              <a:spcBef>
                <a:spcPts val="0"/>
              </a:spcBef>
              <a:buNone/>
              <a:defRPr sz="1200">
                <a:solidFill>
                  <a:schemeClr val="accent2"/>
                </a:solidFill>
                <a:latin typeface="Arial"/>
                <a:ea typeface="Arial"/>
                <a:cs typeface="Arial"/>
                <a:sym typeface="Arial"/>
              </a:defRPr>
            </a:lvl6pPr>
            <a:lvl7pPr indent="0" lvl="6" marL="0" algn="r">
              <a:spcBef>
                <a:spcPts val="0"/>
              </a:spcBef>
              <a:buNone/>
              <a:defRPr sz="1200">
                <a:solidFill>
                  <a:schemeClr val="accent2"/>
                </a:solidFill>
                <a:latin typeface="Arial"/>
                <a:ea typeface="Arial"/>
                <a:cs typeface="Arial"/>
                <a:sym typeface="Arial"/>
              </a:defRPr>
            </a:lvl7pPr>
            <a:lvl8pPr indent="0" lvl="7" marL="0" algn="r">
              <a:spcBef>
                <a:spcPts val="0"/>
              </a:spcBef>
              <a:buNone/>
              <a:defRPr sz="1200">
                <a:solidFill>
                  <a:schemeClr val="accent2"/>
                </a:solidFill>
                <a:latin typeface="Arial"/>
                <a:ea typeface="Arial"/>
                <a:cs typeface="Arial"/>
                <a:sym typeface="Arial"/>
              </a:defRPr>
            </a:lvl8pPr>
            <a:lvl9pPr indent="0" lvl="8" marL="0" algn="r">
              <a:spcBef>
                <a:spcPts val="0"/>
              </a:spcBef>
              <a:buNone/>
              <a:defRPr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rtArt 2">
  <p:cSld name="SmartArt 2">
    <p:bg>
      <p:bgPr>
        <a:solidFill>
          <a:schemeClr val="accent2"/>
        </a:solidFill>
      </p:bgPr>
    </p:bg>
    <p:spTree>
      <p:nvGrpSpPr>
        <p:cNvPr id="76" name="Shape 76"/>
        <p:cNvGrpSpPr/>
        <p:nvPr/>
      </p:nvGrpSpPr>
      <p:grpSpPr>
        <a:xfrm>
          <a:off x="0" y="0"/>
          <a:ext cx="0" cy="0"/>
          <a:chOff x="0" y="0"/>
          <a:chExt cx="0" cy="0"/>
        </a:xfrm>
      </p:grpSpPr>
      <p:grpSp>
        <p:nvGrpSpPr>
          <p:cNvPr id="77" name="Google Shape;77;p7"/>
          <p:cNvGrpSpPr/>
          <p:nvPr/>
        </p:nvGrpSpPr>
        <p:grpSpPr>
          <a:xfrm rot="-5400000">
            <a:off x="10772262" y="152641"/>
            <a:ext cx="1572380" cy="1267097"/>
            <a:chOff x="7413403" y="4976359"/>
            <a:chExt cx="2334986" cy="1881641"/>
          </a:xfrm>
        </p:grpSpPr>
        <p:sp>
          <p:nvSpPr>
            <p:cNvPr id="78" name="Google Shape;78;p7"/>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9" name="Google Shape;79;p7"/>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80" name="Google Shape;80;p7"/>
          <p:cNvSpPr txBox="1"/>
          <p:nvPr>
            <p:ph type="title"/>
          </p:nvPr>
        </p:nvSpPr>
        <p:spPr>
          <a:xfrm>
            <a:off x="1167492" y="457200"/>
            <a:ext cx="9692640" cy="1371600"/>
          </a:xfrm>
          <a:prstGeom prst="rect">
            <a:avLst/>
          </a:prstGeom>
          <a:noFill/>
          <a:ln>
            <a:noFill/>
          </a:ln>
        </p:spPr>
        <p:txBody>
          <a:bodyPr anchorCtr="0" anchor="b" bIns="45700" lIns="91425" spcFirstLastPara="1" rIns="91425" wrap="square" tIns="45700">
            <a:noAutofit/>
          </a:bodyPr>
          <a:lstStyle>
            <a:lvl1pPr lvl="0" algn="l">
              <a:lnSpc>
                <a:spcPct val="80000"/>
              </a:lnSpc>
              <a:spcBef>
                <a:spcPts val="0"/>
              </a:spcBef>
              <a:spcAft>
                <a:spcPts val="0"/>
              </a:spcAft>
              <a:buClr>
                <a:schemeClr val="dk1"/>
              </a:buClr>
              <a:buSzPts val="4200"/>
              <a:buFont typeface="Arial"/>
              <a:buNone/>
              <a:defRPr b="1" sz="42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7"/>
          <p:cNvSpPr txBox="1"/>
          <p:nvPr>
            <p:ph idx="1" type="body"/>
          </p:nvPr>
        </p:nvSpPr>
        <p:spPr>
          <a:xfrm>
            <a:off x="1167493" y="2087561"/>
            <a:ext cx="2693306" cy="389054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sz="2000">
                <a:latin typeface="Arial"/>
                <a:ea typeface="Arial"/>
                <a:cs typeface="Arial"/>
                <a:sym typeface="Arial"/>
              </a:defRPr>
            </a:lvl2pPr>
            <a:lvl3pPr indent="-228600" lvl="2" marL="1371600" algn="l">
              <a:lnSpc>
                <a:spcPct val="90000"/>
              </a:lnSpc>
              <a:spcBef>
                <a:spcPts val="500"/>
              </a:spcBef>
              <a:spcAft>
                <a:spcPts val="0"/>
              </a:spcAft>
              <a:buClr>
                <a:schemeClr val="dk1"/>
              </a:buClr>
              <a:buSzPts val="2000"/>
              <a:buNone/>
              <a:defRPr sz="2000">
                <a:latin typeface="Arial"/>
                <a:ea typeface="Arial"/>
                <a:cs typeface="Arial"/>
                <a:sym typeface="Arial"/>
              </a:defRPr>
            </a:lvl3pPr>
            <a:lvl4pPr indent="-228600" lvl="3" marL="1828800" algn="l">
              <a:lnSpc>
                <a:spcPct val="90000"/>
              </a:lnSpc>
              <a:spcBef>
                <a:spcPts val="500"/>
              </a:spcBef>
              <a:spcAft>
                <a:spcPts val="0"/>
              </a:spcAft>
              <a:buClr>
                <a:schemeClr val="dk1"/>
              </a:buClr>
              <a:buSzPts val="2000"/>
              <a:buNone/>
              <a:defRPr sz="2000">
                <a:latin typeface="Arial"/>
                <a:ea typeface="Arial"/>
                <a:cs typeface="Arial"/>
                <a:sym typeface="Arial"/>
              </a:defRPr>
            </a:lvl4pPr>
            <a:lvl5pPr indent="-228600" lvl="4" marL="2286000" algn="l">
              <a:lnSpc>
                <a:spcPct val="90000"/>
              </a:lnSpc>
              <a:spcBef>
                <a:spcPts val="500"/>
              </a:spcBef>
              <a:spcAft>
                <a:spcPts val="0"/>
              </a:spcAft>
              <a:buClr>
                <a:schemeClr val="dk1"/>
              </a:buClr>
              <a:buSzPts val="2000"/>
              <a:buNone/>
              <a:defRPr sz="20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7"/>
          <p:cNvSpPr txBox="1"/>
          <p:nvPr>
            <p:ph idx="2" type="body"/>
          </p:nvPr>
        </p:nvSpPr>
        <p:spPr>
          <a:xfrm>
            <a:off x="4216400" y="2087563"/>
            <a:ext cx="6730274" cy="389054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a:latin typeface="Arial"/>
                <a:ea typeface="Arial"/>
                <a:cs typeface="Arial"/>
                <a:sym typeface="Arial"/>
              </a:defRPr>
            </a:lvl1pPr>
            <a:lvl2pPr indent="-228600" lvl="1" marL="914400" algn="l">
              <a:lnSpc>
                <a:spcPct val="90000"/>
              </a:lnSpc>
              <a:spcBef>
                <a:spcPts val="500"/>
              </a:spcBef>
              <a:spcAft>
                <a:spcPts val="0"/>
              </a:spcAft>
              <a:buClr>
                <a:schemeClr val="dk1"/>
              </a:buClr>
              <a:buSzPts val="2400"/>
              <a:buNone/>
              <a:defRPr>
                <a:latin typeface="Arial"/>
                <a:ea typeface="Arial"/>
                <a:cs typeface="Arial"/>
                <a:sym typeface="Arial"/>
              </a:defRPr>
            </a:lvl2pPr>
            <a:lvl3pPr indent="-228600" lvl="2" marL="1371600" algn="l">
              <a:lnSpc>
                <a:spcPct val="90000"/>
              </a:lnSpc>
              <a:spcBef>
                <a:spcPts val="500"/>
              </a:spcBef>
              <a:spcAft>
                <a:spcPts val="0"/>
              </a:spcAft>
              <a:buClr>
                <a:schemeClr val="dk1"/>
              </a:buClr>
              <a:buSzPts val="2000"/>
              <a:buNone/>
              <a:defRPr>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228600" lvl="4" marL="2286000" algn="l">
              <a:lnSpc>
                <a:spcPct val="90000"/>
              </a:lnSpc>
              <a:spcBef>
                <a:spcPts val="500"/>
              </a:spcBef>
              <a:spcAft>
                <a:spcPts val="0"/>
              </a:spcAft>
              <a:buClr>
                <a:schemeClr val="dk1"/>
              </a:buClr>
              <a:buSzPts val="1800"/>
              <a:buNone/>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7"/>
          <p:cNvSpPr txBox="1"/>
          <p:nvPr>
            <p:ph idx="10" type="dt"/>
          </p:nvPr>
        </p:nvSpPr>
        <p:spPr>
          <a:xfrm>
            <a:off x="381000" y="6356350"/>
            <a:ext cx="170101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7"/>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accent3"/>
                </a:solidFill>
                <a:latin typeface="Arial"/>
                <a:ea typeface="Arial"/>
                <a:cs typeface="Arial"/>
                <a:sym typeface="Arial"/>
              </a:defRPr>
            </a:lvl1pPr>
            <a:lvl2pPr indent="0" lvl="1" marL="0" algn="r">
              <a:spcBef>
                <a:spcPts val="0"/>
              </a:spcBef>
              <a:buNone/>
              <a:defRPr sz="1200">
                <a:solidFill>
                  <a:schemeClr val="accent3"/>
                </a:solidFill>
                <a:latin typeface="Arial"/>
                <a:ea typeface="Arial"/>
                <a:cs typeface="Arial"/>
                <a:sym typeface="Arial"/>
              </a:defRPr>
            </a:lvl2pPr>
            <a:lvl3pPr indent="0" lvl="2" marL="0" algn="r">
              <a:spcBef>
                <a:spcPts val="0"/>
              </a:spcBef>
              <a:buNone/>
              <a:defRPr sz="1200">
                <a:solidFill>
                  <a:schemeClr val="accent3"/>
                </a:solidFill>
                <a:latin typeface="Arial"/>
                <a:ea typeface="Arial"/>
                <a:cs typeface="Arial"/>
                <a:sym typeface="Arial"/>
              </a:defRPr>
            </a:lvl3pPr>
            <a:lvl4pPr indent="0" lvl="3" marL="0" algn="r">
              <a:spcBef>
                <a:spcPts val="0"/>
              </a:spcBef>
              <a:buNone/>
              <a:defRPr sz="1200">
                <a:solidFill>
                  <a:schemeClr val="accent3"/>
                </a:solidFill>
                <a:latin typeface="Arial"/>
                <a:ea typeface="Arial"/>
                <a:cs typeface="Arial"/>
                <a:sym typeface="Arial"/>
              </a:defRPr>
            </a:lvl4pPr>
            <a:lvl5pPr indent="0" lvl="4" marL="0" algn="r">
              <a:spcBef>
                <a:spcPts val="0"/>
              </a:spcBef>
              <a:buNone/>
              <a:defRPr sz="1200">
                <a:solidFill>
                  <a:schemeClr val="accent3"/>
                </a:solidFill>
                <a:latin typeface="Arial"/>
                <a:ea typeface="Arial"/>
                <a:cs typeface="Arial"/>
                <a:sym typeface="Arial"/>
              </a:defRPr>
            </a:lvl5pPr>
            <a:lvl6pPr indent="0" lvl="5" marL="0" algn="r">
              <a:spcBef>
                <a:spcPts val="0"/>
              </a:spcBef>
              <a:buNone/>
              <a:defRPr sz="1200">
                <a:solidFill>
                  <a:schemeClr val="accent3"/>
                </a:solidFill>
                <a:latin typeface="Arial"/>
                <a:ea typeface="Arial"/>
                <a:cs typeface="Arial"/>
                <a:sym typeface="Arial"/>
              </a:defRPr>
            </a:lvl6pPr>
            <a:lvl7pPr indent="0" lvl="6" marL="0" algn="r">
              <a:spcBef>
                <a:spcPts val="0"/>
              </a:spcBef>
              <a:buNone/>
              <a:defRPr sz="1200">
                <a:solidFill>
                  <a:schemeClr val="accent3"/>
                </a:solidFill>
                <a:latin typeface="Arial"/>
                <a:ea typeface="Arial"/>
                <a:cs typeface="Arial"/>
                <a:sym typeface="Arial"/>
              </a:defRPr>
            </a:lvl7pPr>
            <a:lvl8pPr indent="0" lvl="7" marL="0" algn="r">
              <a:spcBef>
                <a:spcPts val="0"/>
              </a:spcBef>
              <a:buNone/>
              <a:defRPr sz="1200">
                <a:solidFill>
                  <a:schemeClr val="accent3"/>
                </a:solidFill>
                <a:latin typeface="Arial"/>
                <a:ea typeface="Arial"/>
                <a:cs typeface="Arial"/>
                <a:sym typeface="Arial"/>
              </a:defRPr>
            </a:lvl8pPr>
            <a:lvl9pPr indent="0" lvl="8" marL="0" algn="r">
              <a:spcBef>
                <a:spcPts val="0"/>
              </a:spcBef>
              <a:buNone/>
              <a:defRPr sz="12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
  <p:cSld name="Chart ">
    <p:bg>
      <p:bgPr>
        <a:solidFill>
          <a:schemeClr val="accent2"/>
        </a:solidFill>
      </p:bgPr>
    </p:bg>
    <p:spTree>
      <p:nvGrpSpPr>
        <p:cNvPr id="86" name="Shape 86"/>
        <p:cNvGrpSpPr/>
        <p:nvPr/>
      </p:nvGrpSpPr>
      <p:grpSpPr>
        <a:xfrm>
          <a:off x="0" y="0"/>
          <a:ext cx="0" cy="0"/>
          <a:chOff x="0" y="0"/>
          <a:chExt cx="0" cy="0"/>
        </a:xfrm>
      </p:grpSpPr>
      <p:grpSp>
        <p:nvGrpSpPr>
          <p:cNvPr id="87" name="Google Shape;87;p8"/>
          <p:cNvGrpSpPr/>
          <p:nvPr/>
        </p:nvGrpSpPr>
        <p:grpSpPr>
          <a:xfrm rot="-5400000">
            <a:off x="10772262" y="152641"/>
            <a:ext cx="1572380" cy="1267097"/>
            <a:chOff x="7413403" y="4976359"/>
            <a:chExt cx="2334986" cy="1881641"/>
          </a:xfrm>
        </p:grpSpPr>
        <p:sp>
          <p:nvSpPr>
            <p:cNvPr id="88" name="Google Shape;88;p8"/>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9" name="Google Shape;89;p8"/>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90" name="Google Shape;90;p8"/>
          <p:cNvSpPr txBox="1"/>
          <p:nvPr>
            <p:ph type="title"/>
          </p:nvPr>
        </p:nvSpPr>
        <p:spPr>
          <a:xfrm>
            <a:off x="1167492" y="136526"/>
            <a:ext cx="9779183" cy="1570038"/>
          </a:xfrm>
          <a:prstGeom prst="rect">
            <a:avLst/>
          </a:prstGeom>
          <a:noFill/>
          <a:ln>
            <a:noFill/>
          </a:ln>
        </p:spPr>
        <p:txBody>
          <a:bodyPr anchorCtr="0" anchor="b" bIns="45700" lIns="91425" spcFirstLastPara="1" rIns="91425" wrap="square" tIns="45700">
            <a:noAutofit/>
          </a:bodyPr>
          <a:lstStyle>
            <a:lvl1pPr lvl="0" algn="l">
              <a:lnSpc>
                <a:spcPct val="80000"/>
              </a:lnSpc>
              <a:spcBef>
                <a:spcPts val="0"/>
              </a:spcBef>
              <a:spcAft>
                <a:spcPts val="0"/>
              </a:spcAft>
              <a:buClr>
                <a:schemeClr val="dk1"/>
              </a:buClr>
              <a:buSzPts val="4200"/>
              <a:buFont typeface="Arial"/>
              <a:buNone/>
              <a:defRPr b="1" sz="42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8"/>
          <p:cNvSpPr txBox="1"/>
          <p:nvPr>
            <p:ph idx="1" type="body"/>
          </p:nvPr>
        </p:nvSpPr>
        <p:spPr>
          <a:xfrm>
            <a:off x="1167493" y="2084832"/>
            <a:ext cx="9779182" cy="3366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a:latin typeface="Arial"/>
                <a:ea typeface="Arial"/>
                <a:cs typeface="Arial"/>
                <a:sym typeface="Arial"/>
              </a:defRPr>
            </a:lvl1pPr>
            <a:lvl2pPr indent="-228600" lvl="1" marL="914400" algn="l">
              <a:lnSpc>
                <a:spcPct val="90000"/>
              </a:lnSpc>
              <a:spcBef>
                <a:spcPts val="500"/>
              </a:spcBef>
              <a:spcAft>
                <a:spcPts val="0"/>
              </a:spcAft>
              <a:buClr>
                <a:schemeClr val="dk1"/>
              </a:buClr>
              <a:buSzPts val="2400"/>
              <a:buNone/>
              <a:defRPr>
                <a:latin typeface="Arial"/>
                <a:ea typeface="Arial"/>
                <a:cs typeface="Arial"/>
                <a:sym typeface="Arial"/>
              </a:defRPr>
            </a:lvl2pPr>
            <a:lvl3pPr indent="-228600" lvl="2" marL="1371600" algn="l">
              <a:lnSpc>
                <a:spcPct val="90000"/>
              </a:lnSpc>
              <a:spcBef>
                <a:spcPts val="500"/>
              </a:spcBef>
              <a:spcAft>
                <a:spcPts val="0"/>
              </a:spcAft>
              <a:buClr>
                <a:schemeClr val="dk1"/>
              </a:buClr>
              <a:buSzPts val="2000"/>
              <a:buNone/>
              <a:defRPr>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228600" lvl="4" marL="2286000" algn="l">
              <a:lnSpc>
                <a:spcPct val="90000"/>
              </a:lnSpc>
              <a:spcBef>
                <a:spcPts val="500"/>
              </a:spcBef>
              <a:spcAft>
                <a:spcPts val="0"/>
              </a:spcAft>
              <a:buClr>
                <a:schemeClr val="dk1"/>
              </a:buClr>
              <a:buSzPts val="1800"/>
              <a:buNone/>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8"/>
          <p:cNvSpPr txBox="1"/>
          <p:nvPr>
            <p:ph idx="10" type="dt"/>
          </p:nvPr>
        </p:nvSpPr>
        <p:spPr>
          <a:xfrm>
            <a:off x="381000" y="6356350"/>
            <a:ext cx="170101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8"/>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accent3"/>
                </a:solidFill>
                <a:latin typeface="Arial"/>
                <a:ea typeface="Arial"/>
                <a:cs typeface="Arial"/>
                <a:sym typeface="Arial"/>
              </a:defRPr>
            </a:lvl1pPr>
            <a:lvl2pPr indent="0" lvl="1" marL="0" algn="r">
              <a:spcBef>
                <a:spcPts val="0"/>
              </a:spcBef>
              <a:buNone/>
              <a:defRPr sz="1200">
                <a:solidFill>
                  <a:schemeClr val="accent3"/>
                </a:solidFill>
                <a:latin typeface="Arial"/>
                <a:ea typeface="Arial"/>
                <a:cs typeface="Arial"/>
                <a:sym typeface="Arial"/>
              </a:defRPr>
            </a:lvl2pPr>
            <a:lvl3pPr indent="0" lvl="2" marL="0" algn="r">
              <a:spcBef>
                <a:spcPts val="0"/>
              </a:spcBef>
              <a:buNone/>
              <a:defRPr sz="1200">
                <a:solidFill>
                  <a:schemeClr val="accent3"/>
                </a:solidFill>
                <a:latin typeface="Arial"/>
                <a:ea typeface="Arial"/>
                <a:cs typeface="Arial"/>
                <a:sym typeface="Arial"/>
              </a:defRPr>
            </a:lvl3pPr>
            <a:lvl4pPr indent="0" lvl="3" marL="0" algn="r">
              <a:spcBef>
                <a:spcPts val="0"/>
              </a:spcBef>
              <a:buNone/>
              <a:defRPr sz="1200">
                <a:solidFill>
                  <a:schemeClr val="accent3"/>
                </a:solidFill>
                <a:latin typeface="Arial"/>
                <a:ea typeface="Arial"/>
                <a:cs typeface="Arial"/>
                <a:sym typeface="Arial"/>
              </a:defRPr>
            </a:lvl4pPr>
            <a:lvl5pPr indent="0" lvl="4" marL="0" algn="r">
              <a:spcBef>
                <a:spcPts val="0"/>
              </a:spcBef>
              <a:buNone/>
              <a:defRPr sz="1200">
                <a:solidFill>
                  <a:schemeClr val="accent3"/>
                </a:solidFill>
                <a:latin typeface="Arial"/>
                <a:ea typeface="Arial"/>
                <a:cs typeface="Arial"/>
                <a:sym typeface="Arial"/>
              </a:defRPr>
            </a:lvl5pPr>
            <a:lvl6pPr indent="0" lvl="5" marL="0" algn="r">
              <a:spcBef>
                <a:spcPts val="0"/>
              </a:spcBef>
              <a:buNone/>
              <a:defRPr sz="1200">
                <a:solidFill>
                  <a:schemeClr val="accent3"/>
                </a:solidFill>
                <a:latin typeface="Arial"/>
                <a:ea typeface="Arial"/>
                <a:cs typeface="Arial"/>
                <a:sym typeface="Arial"/>
              </a:defRPr>
            </a:lvl6pPr>
            <a:lvl7pPr indent="0" lvl="6" marL="0" algn="r">
              <a:spcBef>
                <a:spcPts val="0"/>
              </a:spcBef>
              <a:buNone/>
              <a:defRPr sz="1200">
                <a:solidFill>
                  <a:schemeClr val="accent3"/>
                </a:solidFill>
                <a:latin typeface="Arial"/>
                <a:ea typeface="Arial"/>
                <a:cs typeface="Arial"/>
                <a:sym typeface="Arial"/>
              </a:defRPr>
            </a:lvl7pPr>
            <a:lvl8pPr indent="0" lvl="7" marL="0" algn="r">
              <a:spcBef>
                <a:spcPts val="0"/>
              </a:spcBef>
              <a:buNone/>
              <a:defRPr sz="1200">
                <a:solidFill>
                  <a:schemeClr val="accent3"/>
                </a:solidFill>
                <a:latin typeface="Arial"/>
                <a:ea typeface="Arial"/>
                <a:cs typeface="Arial"/>
                <a:sym typeface="Arial"/>
              </a:defRPr>
            </a:lvl8pPr>
            <a:lvl9pPr indent="0" lvl="8" marL="0" algn="r">
              <a:spcBef>
                <a:spcPts val="0"/>
              </a:spcBef>
              <a:buNone/>
              <a:defRPr sz="1200">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type="title">
  <p:cSld name="TITLE">
    <p:spTree>
      <p:nvGrpSpPr>
        <p:cNvPr id="95" name="Shape 95"/>
        <p:cNvGrpSpPr/>
        <p:nvPr/>
      </p:nvGrpSpPr>
      <p:grpSpPr>
        <a:xfrm>
          <a:off x="0" y="0"/>
          <a:ext cx="0" cy="0"/>
          <a:chOff x="0" y="0"/>
          <a:chExt cx="0" cy="0"/>
        </a:xfrm>
      </p:grpSpPr>
      <p:grpSp>
        <p:nvGrpSpPr>
          <p:cNvPr id="96" name="Google Shape;96;p9"/>
          <p:cNvGrpSpPr/>
          <p:nvPr/>
        </p:nvGrpSpPr>
        <p:grpSpPr>
          <a:xfrm>
            <a:off x="0" y="0"/>
            <a:ext cx="12192000" cy="6858000"/>
            <a:chOff x="0" y="0"/>
            <a:chExt cx="12192000" cy="6858000"/>
          </a:xfrm>
        </p:grpSpPr>
        <p:sp>
          <p:nvSpPr>
            <p:cNvPr id="97" name="Google Shape;97;p9"/>
            <p:cNvSpPr/>
            <p:nvPr/>
          </p:nvSpPr>
          <p:spPr>
            <a:xfrm>
              <a:off x="0" y="0"/>
              <a:ext cx="8025490" cy="6858000"/>
            </a:xfrm>
            <a:custGeom>
              <a:rect b="b" l="l" r="r" t="t"/>
              <a:pathLst>
                <a:path extrusionOk="0" h="6858000" w="802549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98" name="Google Shape;98;p9"/>
            <p:cNvGrpSpPr/>
            <p:nvPr/>
          </p:nvGrpSpPr>
          <p:grpSpPr>
            <a:xfrm rot="-5400000">
              <a:off x="8286528" y="2207195"/>
              <a:ext cx="3032351" cy="2443610"/>
              <a:chOff x="9857014" y="13834"/>
              <a:chExt cx="2334986" cy="1881641"/>
            </a:xfrm>
          </p:grpSpPr>
          <p:sp>
            <p:nvSpPr>
              <p:cNvPr id="99" name="Google Shape;99;p9"/>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0" name="Google Shape;100;p9"/>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01" name="Google Shape;101;p9"/>
            <p:cNvSpPr/>
            <p:nvPr/>
          </p:nvSpPr>
          <p:spPr>
            <a:xfrm flipH="1">
              <a:off x="8580896"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2" name="Google Shape;102;p9"/>
            <p:cNvSpPr/>
            <p:nvPr/>
          </p:nvSpPr>
          <p:spPr>
            <a:xfrm flipH="1">
              <a:off x="8580896"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03" name="Google Shape;103;p9"/>
          <p:cNvSpPr txBox="1"/>
          <p:nvPr>
            <p:ph type="ctrTitle"/>
          </p:nvPr>
        </p:nvSpPr>
        <p:spPr>
          <a:xfrm>
            <a:off x="1167494" y="177553"/>
            <a:ext cx="6245912" cy="3269447"/>
          </a:xfrm>
          <a:prstGeom prst="rect">
            <a:avLst/>
          </a:prstGeom>
          <a:noFill/>
          <a:ln>
            <a:noFill/>
          </a:ln>
        </p:spPr>
        <p:txBody>
          <a:bodyPr anchorCtr="0" anchor="b" bIns="0" lIns="91425" spcFirstLastPara="1" rIns="91425" wrap="square" tIns="45700">
            <a:noAutofit/>
          </a:bodyPr>
          <a:lstStyle>
            <a:lvl1pPr lvl="0" algn="l">
              <a:lnSpc>
                <a:spcPct val="80000"/>
              </a:lnSpc>
              <a:spcBef>
                <a:spcPts val="0"/>
              </a:spcBef>
              <a:spcAft>
                <a:spcPts val="0"/>
              </a:spcAft>
              <a:buClr>
                <a:schemeClr val="lt1"/>
              </a:buClr>
              <a:buSzPts val="6000"/>
              <a:buFont typeface="Arial"/>
              <a:buNone/>
              <a:defRPr b="1" sz="60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9"/>
          <p:cNvSpPr txBox="1"/>
          <p:nvPr>
            <p:ph idx="1" type="subTitle"/>
          </p:nvPr>
        </p:nvSpPr>
        <p:spPr>
          <a:xfrm>
            <a:off x="1167494" y="3492896"/>
            <a:ext cx="6245912" cy="912850"/>
          </a:xfrm>
          <a:prstGeom prst="rect">
            <a:avLst/>
          </a:prstGeom>
          <a:noFill/>
          <a:ln>
            <a:noFill/>
          </a:ln>
        </p:spPr>
        <p:txBody>
          <a:bodyPr anchorCtr="0" anchor="ctr" bIns="45700" lIns="91425" spcFirstLastPara="1" rIns="91425" wrap="square" tIns="4570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eft Image">
  <p:cSld name="Title and Left Image">
    <p:spTree>
      <p:nvGrpSpPr>
        <p:cNvPr id="105" name="Shape 105"/>
        <p:cNvGrpSpPr/>
        <p:nvPr/>
      </p:nvGrpSpPr>
      <p:grpSpPr>
        <a:xfrm>
          <a:off x="0" y="0"/>
          <a:ext cx="0" cy="0"/>
          <a:chOff x="0" y="0"/>
          <a:chExt cx="0" cy="0"/>
        </a:xfrm>
      </p:grpSpPr>
      <p:grpSp>
        <p:nvGrpSpPr>
          <p:cNvPr id="106" name="Google Shape;106;p10"/>
          <p:cNvGrpSpPr/>
          <p:nvPr/>
        </p:nvGrpSpPr>
        <p:grpSpPr>
          <a:xfrm>
            <a:off x="1" y="0"/>
            <a:ext cx="12191999" cy="6858000"/>
            <a:chOff x="1" y="0"/>
            <a:chExt cx="12191999" cy="6858000"/>
          </a:xfrm>
        </p:grpSpPr>
        <p:sp>
          <p:nvSpPr>
            <p:cNvPr id="107" name="Google Shape;107;p10"/>
            <p:cNvSpPr/>
            <p:nvPr/>
          </p:nvSpPr>
          <p:spPr>
            <a:xfrm flipH="1">
              <a:off x="8580896"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8" name="Google Shape;108;p10"/>
            <p:cNvSpPr/>
            <p:nvPr/>
          </p:nvSpPr>
          <p:spPr>
            <a:xfrm flipH="1">
              <a:off x="8580896"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 name="Google Shape;109;p10"/>
            <p:cNvSpPr/>
            <p:nvPr/>
          </p:nvSpPr>
          <p:spPr>
            <a:xfrm>
              <a:off x="1" y="0"/>
              <a:ext cx="933856" cy="933856"/>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10" name="Google Shape;110;p10"/>
            <p:cNvGrpSpPr/>
            <p:nvPr/>
          </p:nvGrpSpPr>
          <p:grpSpPr>
            <a:xfrm>
              <a:off x="8082092" y="5590903"/>
              <a:ext cx="1572380" cy="1267097"/>
              <a:chOff x="7413403" y="4976359"/>
              <a:chExt cx="2334986" cy="1881641"/>
            </a:xfrm>
          </p:grpSpPr>
          <p:sp>
            <p:nvSpPr>
              <p:cNvPr id="111" name="Google Shape;111;p10"/>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2" name="Google Shape;112;p10"/>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
        <p:nvSpPr>
          <p:cNvPr id="113" name="Google Shape;113;p10"/>
          <p:cNvSpPr txBox="1"/>
          <p:nvPr>
            <p:ph type="title"/>
          </p:nvPr>
        </p:nvSpPr>
        <p:spPr>
          <a:xfrm>
            <a:off x="5943600" y="457200"/>
            <a:ext cx="5120640" cy="3200400"/>
          </a:xfrm>
          <a:prstGeom prst="rect">
            <a:avLst/>
          </a:prstGeom>
          <a:noFill/>
          <a:ln>
            <a:noFill/>
          </a:ln>
        </p:spPr>
        <p:txBody>
          <a:bodyPr anchorCtr="0" anchor="b" bIns="45700" lIns="91425" spcFirstLastPara="1" rIns="91425" wrap="square" tIns="45700">
            <a:noAutofit/>
          </a:bodyPr>
          <a:lstStyle>
            <a:lvl1pPr lvl="0" algn="l">
              <a:lnSpc>
                <a:spcPct val="80000"/>
              </a:lnSpc>
              <a:spcBef>
                <a:spcPts val="0"/>
              </a:spcBef>
              <a:spcAft>
                <a:spcPts val="0"/>
              </a:spcAft>
              <a:buClr>
                <a:schemeClr val="dk1"/>
              </a:buClr>
              <a:buSzPts val="6000"/>
              <a:buFont typeface="Arial"/>
              <a:buNone/>
              <a:defRPr b="1" sz="6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10"/>
          <p:cNvSpPr txBox="1"/>
          <p:nvPr>
            <p:ph idx="1" type="subTitle"/>
          </p:nvPr>
        </p:nvSpPr>
        <p:spPr>
          <a:xfrm>
            <a:off x="5943598" y="3657600"/>
            <a:ext cx="5120640" cy="1828800"/>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15" name="Google Shape;115;p10"/>
          <p:cNvSpPr/>
          <p:nvPr>
            <p:ph idx="2" type="pic"/>
          </p:nvPr>
        </p:nvSpPr>
        <p:spPr>
          <a:xfrm>
            <a:off x="904238" y="1157224"/>
            <a:ext cx="4500562" cy="4521200"/>
          </a:xfrm>
          <a:prstGeom prst="ellipse">
            <a:avLst/>
          </a:prstGeom>
          <a:solidFill>
            <a:schemeClr val="accent2"/>
          </a:solidFill>
          <a:ln>
            <a:noFill/>
          </a:ln>
        </p:spPr>
      </p:sp>
      <p:sp>
        <p:nvSpPr>
          <p:cNvPr id="116" name="Google Shape;116;p10"/>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0"/>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accent2"/>
                </a:solidFill>
                <a:latin typeface="Arial"/>
                <a:ea typeface="Arial"/>
                <a:cs typeface="Arial"/>
                <a:sym typeface="Arial"/>
              </a:defRPr>
            </a:lvl1pPr>
            <a:lvl2pPr indent="0" lvl="1" marL="0" algn="r">
              <a:spcBef>
                <a:spcPts val="0"/>
              </a:spcBef>
              <a:buNone/>
              <a:defRPr sz="1200">
                <a:solidFill>
                  <a:schemeClr val="accent2"/>
                </a:solidFill>
                <a:latin typeface="Arial"/>
                <a:ea typeface="Arial"/>
                <a:cs typeface="Arial"/>
                <a:sym typeface="Arial"/>
              </a:defRPr>
            </a:lvl2pPr>
            <a:lvl3pPr indent="0" lvl="2" marL="0" algn="r">
              <a:spcBef>
                <a:spcPts val="0"/>
              </a:spcBef>
              <a:buNone/>
              <a:defRPr sz="1200">
                <a:solidFill>
                  <a:schemeClr val="accent2"/>
                </a:solidFill>
                <a:latin typeface="Arial"/>
                <a:ea typeface="Arial"/>
                <a:cs typeface="Arial"/>
                <a:sym typeface="Arial"/>
              </a:defRPr>
            </a:lvl3pPr>
            <a:lvl4pPr indent="0" lvl="3" marL="0" algn="r">
              <a:spcBef>
                <a:spcPts val="0"/>
              </a:spcBef>
              <a:buNone/>
              <a:defRPr sz="1200">
                <a:solidFill>
                  <a:schemeClr val="accent2"/>
                </a:solidFill>
                <a:latin typeface="Arial"/>
                <a:ea typeface="Arial"/>
                <a:cs typeface="Arial"/>
                <a:sym typeface="Arial"/>
              </a:defRPr>
            </a:lvl4pPr>
            <a:lvl5pPr indent="0" lvl="4" marL="0" algn="r">
              <a:spcBef>
                <a:spcPts val="0"/>
              </a:spcBef>
              <a:buNone/>
              <a:defRPr sz="1200">
                <a:solidFill>
                  <a:schemeClr val="accent2"/>
                </a:solidFill>
                <a:latin typeface="Arial"/>
                <a:ea typeface="Arial"/>
                <a:cs typeface="Arial"/>
                <a:sym typeface="Arial"/>
              </a:defRPr>
            </a:lvl5pPr>
            <a:lvl6pPr indent="0" lvl="5" marL="0" algn="r">
              <a:spcBef>
                <a:spcPts val="0"/>
              </a:spcBef>
              <a:buNone/>
              <a:defRPr sz="1200">
                <a:solidFill>
                  <a:schemeClr val="accent2"/>
                </a:solidFill>
                <a:latin typeface="Arial"/>
                <a:ea typeface="Arial"/>
                <a:cs typeface="Arial"/>
                <a:sym typeface="Arial"/>
              </a:defRPr>
            </a:lvl6pPr>
            <a:lvl7pPr indent="0" lvl="6" marL="0" algn="r">
              <a:spcBef>
                <a:spcPts val="0"/>
              </a:spcBef>
              <a:buNone/>
              <a:defRPr sz="1200">
                <a:solidFill>
                  <a:schemeClr val="accent2"/>
                </a:solidFill>
                <a:latin typeface="Arial"/>
                <a:ea typeface="Arial"/>
                <a:cs typeface="Arial"/>
                <a:sym typeface="Arial"/>
              </a:defRPr>
            </a:lvl7pPr>
            <a:lvl8pPr indent="0" lvl="7" marL="0" algn="r">
              <a:spcBef>
                <a:spcPts val="0"/>
              </a:spcBef>
              <a:buNone/>
              <a:defRPr sz="1200">
                <a:solidFill>
                  <a:schemeClr val="accent2"/>
                </a:solidFill>
                <a:latin typeface="Arial"/>
                <a:ea typeface="Arial"/>
                <a:cs typeface="Arial"/>
                <a:sym typeface="Arial"/>
              </a:defRPr>
            </a:lvl8pPr>
            <a:lvl9pPr indent="0" lvl="8" marL="0" algn="r">
              <a:spcBef>
                <a:spcPts val="0"/>
              </a:spcBef>
              <a:buNone/>
              <a:defRPr sz="1200">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81000" y="381000"/>
            <a:ext cx="11430000" cy="1325563"/>
          </a:xfrm>
          <a:prstGeom prst="rect">
            <a:avLst/>
          </a:prstGeom>
          <a:noFill/>
          <a:ln>
            <a:noFill/>
          </a:ln>
        </p:spPr>
        <p:txBody>
          <a:bodyPr anchorCtr="0" anchor="ctr" bIns="45700" lIns="91425" spcFirstLastPara="1" rIns="91425" wrap="square" tIns="45700">
            <a:noAutofit/>
          </a:bodyPr>
          <a:lstStyle>
            <a:lvl1pPr lvl="0" marR="0" rtl="0" algn="l">
              <a:lnSpc>
                <a:spcPct val="8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381000" y="1825625"/>
            <a:ext cx="114300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90678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Arial"/>
                <a:ea typeface="Arial"/>
                <a:cs typeface="Arial"/>
                <a:sym typeface="Arial"/>
              </a:defRPr>
            </a:lvl1pPr>
            <a:lvl2pPr indent="0" lvl="1" marL="0" marR="0" rtl="0" algn="r">
              <a:spcBef>
                <a:spcPts val="0"/>
              </a:spcBef>
              <a:buNone/>
              <a:defRPr b="0" i="0" sz="1200" u="none" cap="none" strike="noStrike">
                <a:solidFill>
                  <a:schemeClr val="dk2"/>
                </a:solidFill>
                <a:latin typeface="Arial"/>
                <a:ea typeface="Arial"/>
                <a:cs typeface="Arial"/>
                <a:sym typeface="Arial"/>
              </a:defRPr>
            </a:lvl2pPr>
            <a:lvl3pPr indent="0" lvl="2" marL="0" marR="0" rtl="0" algn="r">
              <a:spcBef>
                <a:spcPts val="0"/>
              </a:spcBef>
              <a:buNone/>
              <a:defRPr b="0" i="0" sz="1200" u="none" cap="none" strike="noStrike">
                <a:solidFill>
                  <a:schemeClr val="dk2"/>
                </a:solidFill>
                <a:latin typeface="Arial"/>
                <a:ea typeface="Arial"/>
                <a:cs typeface="Arial"/>
                <a:sym typeface="Arial"/>
              </a:defRPr>
            </a:lvl3pPr>
            <a:lvl4pPr indent="0" lvl="3" marL="0" marR="0" rtl="0" algn="r">
              <a:spcBef>
                <a:spcPts val="0"/>
              </a:spcBef>
              <a:buNone/>
              <a:defRPr b="0" i="0" sz="1200" u="none" cap="none" strike="noStrike">
                <a:solidFill>
                  <a:schemeClr val="dk2"/>
                </a:solidFill>
                <a:latin typeface="Arial"/>
                <a:ea typeface="Arial"/>
                <a:cs typeface="Arial"/>
                <a:sym typeface="Arial"/>
              </a:defRPr>
            </a:lvl4pPr>
            <a:lvl5pPr indent="0" lvl="4" marL="0" marR="0" rtl="0" algn="r">
              <a:spcBef>
                <a:spcPts val="0"/>
              </a:spcBef>
              <a:buNone/>
              <a:defRPr b="0" i="0" sz="1200" u="none" cap="none" strike="noStrike">
                <a:solidFill>
                  <a:schemeClr val="dk2"/>
                </a:solidFill>
                <a:latin typeface="Arial"/>
                <a:ea typeface="Arial"/>
                <a:cs typeface="Arial"/>
                <a:sym typeface="Arial"/>
              </a:defRPr>
            </a:lvl5pPr>
            <a:lvl6pPr indent="0" lvl="5" marL="0" marR="0" rtl="0" algn="r">
              <a:spcBef>
                <a:spcPts val="0"/>
              </a:spcBef>
              <a:buNone/>
              <a:defRPr b="0" i="0" sz="1200" u="none" cap="none" strike="noStrike">
                <a:solidFill>
                  <a:schemeClr val="dk2"/>
                </a:solidFill>
                <a:latin typeface="Arial"/>
                <a:ea typeface="Arial"/>
                <a:cs typeface="Arial"/>
                <a:sym typeface="Arial"/>
              </a:defRPr>
            </a:lvl6pPr>
            <a:lvl7pPr indent="0" lvl="6" marL="0" marR="0" rtl="0" algn="r">
              <a:spcBef>
                <a:spcPts val="0"/>
              </a:spcBef>
              <a:buNone/>
              <a:defRPr b="0" i="0" sz="1200" u="none" cap="none" strike="noStrike">
                <a:solidFill>
                  <a:schemeClr val="dk2"/>
                </a:solidFill>
                <a:latin typeface="Arial"/>
                <a:ea typeface="Arial"/>
                <a:cs typeface="Arial"/>
                <a:sym typeface="Arial"/>
              </a:defRPr>
            </a:lvl7pPr>
            <a:lvl8pPr indent="0" lvl="7" marL="0" marR="0" rtl="0" algn="r">
              <a:spcBef>
                <a:spcPts val="0"/>
              </a:spcBef>
              <a:buNone/>
              <a:defRPr b="0" i="0" sz="1200" u="none" cap="none" strike="noStrike">
                <a:solidFill>
                  <a:schemeClr val="dk2"/>
                </a:solidFill>
                <a:latin typeface="Arial"/>
                <a:ea typeface="Arial"/>
                <a:cs typeface="Arial"/>
                <a:sym typeface="Arial"/>
              </a:defRPr>
            </a:lvl8pPr>
            <a:lvl9pPr indent="0" lvl="8" marL="0" marR="0" rtl="0" algn="r">
              <a:spcBef>
                <a:spcPts val="0"/>
              </a:spcBef>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7.png"/><Relationship Id="rId5"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0.png"/><Relationship Id="rId5" Type="http://schemas.openxmlformats.org/officeDocument/2006/relationships/image" Target="../media/image4.png"/><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3"/>
          <p:cNvSpPr txBox="1"/>
          <p:nvPr>
            <p:ph type="title"/>
          </p:nvPr>
        </p:nvSpPr>
        <p:spPr>
          <a:xfrm>
            <a:off x="620786" y="1371600"/>
            <a:ext cx="6459522" cy="4114800"/>
          </a:xfrm>
          <a:prstGeom prst="rect">
            <a:avLst/>
          </a:prstGeom>
          <a:noFill/>
          <a:ln>
            <a:noFill/>
          </a:ln>
        </p:spPr>
        <p:txBody>
          <a:bodyPr anchorCtr="0" anchor="ctr" bIns="45700" lIns="91425" spcFirstLastPara="1" rIns="91425" wrap="square" tIns="45700">
            <a:noAutofit/>
          </a:bodyPr>
          <a:lstStyle/>
          <a:p>
            <a:pPr indent="0" lvl="0" marL="0" rtl="0" algn="ctr">
              <a:lnSpc>
                <a:spcPct val="80000"/>
              </a:lnSpc>
              <a:spcBef>
                <a:spcPts val="0"/>
              </a:spcBef>
              <a:spcAft>
                <a:spcPts val="0"/>
              </a:spcAft>
              <a:buClr>
                <a:schemeClr val="dk1"/>
              </a:buClr>
              <a:buSzPts val="4800"/>
              <a:buFont typeface="Arial"/>
              <a:buNone/>
            </a:pPr>
            <a:r>
              <a:rPr lang="en-US" sz="4800"/>
              <a:t>Clutch God: Who should take the shot?</a:t>
            </a:r>
            <a:endParaRPr/>
          </a:p>
        </p:txBody>
      </p:sp>
      <p:pic>
        <p:nvPicPr>
          <p:cNvPr descr="A group of men wearing basketball uniforms&#10;&#10;Description automatically generated" id="147" name="Google Shape;147;p13"/>
          <p:cNvPicPr preferRelativeResize="0"/>
          <p:nvPr>
            <p:ph idx="2" type="pic"/>
          </p:nvPr>
        </p:nvPicPr>
        <p:blipFill rotWithShape="1">
          <a:blip r:embed="rId3">
            <a:alphaModFix/>
          </a:blip>
          <a:srcRect b="0" l="16598" r="16597" t="0"/>
          <a:stretch/>
        </p:blipFill>
        <p:spPr>
          <a:xfrm>
            <a:off x="7183438" y="1168400"/>
            <a:ext cx="4500562" cy="4521200"/>
          </a:xfrm>
          <a:prstGeom prst="ellipse">
            <a:avLst/>
          </a:prstGeom>
          <a:solidFill>
            <a:schemeClr val="accent2"/>
          </a:solidFill>
          <a:ln>
            <a:noFill/>
          </a:ln>
        </p:spPr>
      </p:pic>
      <p:sp>
        <p:nvSpPr>
          <p:cNvPr id="148" name="Google Shape;148;p13"/>
          <p:cNvSpPr txBox="1"/>
          <p:nvPr/>
        </p:nvSpPr>
        <p:spPr>
          <a:xfrm>
            <a:off x="2618126" y="4286071"/>
            <a:ext cx="3069600" cy="1416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1800">
                <a:solidFill>
                  <a:schemeClr val="dk1"/>
                </a:solidFill>
              </a:rPr>
              <a:t>Vishnu Charugundla</a:t>
            </a:r>
            <a:endParaRPr>
              <a:solidFill>
                <a:schemeClr val="dk1"/>
              </a:solidFill>
            </a:endParaRPr>
          </a:p>
          <a:p>
            <a:pPr indent="0" lvl="0" marL="0" marR="0" rtl="0" algn="l">
              <a:spcBef>
                <a:spcPts val="0"/>
              </a:spcBef>
              <a:spcAft>
                <a:spcPts val="0"/>
              </a:spcAft>
              <a:buNone/>
            </a:pPr>
            <a:r>
              <a:rPr lang="en-US" sz="1800">
                <a:solidFill>
                  <a:schemeClr val="dk1"/>
                </a:solidFill>
              </a:rPr>
              <a:t>Varshin Bhaskaran </a:t>
            </a:r>
            <a:r>
              <a:rPr b="0" i="0" lang="en-US" sz="1800" u="none" cap="none" strike="noStrike">
                <a:solidFill>
                  <a:schemeClr val="dk1"/>
                </a:solidFill>
                <a:latin typeface="Arial"/>
                <a:ea typeface="Arial"/>
                <a:cs typeface="Arial"/>
                <a:sym typeface="Arial"/>
              </a:rPr>
              <a:t>Shashank Guda</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Rithika Gurram</a:t>
            </a:r>
            <a:endParaRPr/>
          </a:p>
          <a:p>
            <a:pPr indent="0" lvl="0" marL="0" marR="0" rtl="0" algn="l">
              <a:spcBef>
                <a:spcPts val="0"/>
              </a:spcBef>
              <a:spcAft>
                <a:spcPts val="0"/>
              </a:spcAft>
              <a:buNone/>
            </a:pPr>
            <a:r>
              <a:t/>
            </a:r>
            <a:endParaRPr/>
          </a:p>
        </p:txBody>
      </p:sp>
      <p:pic>
        <p:nvPicPr>
          <p:cNvPr descr="A basketball hoop with a globe and a net&#10;&#10;Description automatically generated" id="149" name="Google Shape;149;p13"/>
          <p:cNvPicPr preferRelativeResize="0"/>
          <p:nvPr/>
        </p:nvPicPr>
        <p:blipFill rotWithShape="1">
          <a:blip r:embed="rId4">
            <a:alphaModFix/>
          </a:blip>
          <a:srcRect b="0" l="0" r="455" t="0"/>
          <a:stretch/>
        </p:blipFill>
        <p:spPr>
          <a:xfrm>
            <a:off x="2618128" y="161084"/>
            <a:ext cx="2338800" cy="2349300"/>
          </a:xfrm>
          <a:prstGeom prst="ellipse">
            <a:avLst/>
          </a:prstGeom>
          <a:noFill/>
          <a:ln>
            <a:noFill/>
          </a:ln>
        </p:spPr>
      </p:pic>
      <p:sp>
        <p:nvSpPr>
          <p:cNvPr id="150" name="Google Shape;150;p13"/>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2"/>
          <p:cNvSpPr txBox="1"/>
          <p:nvPr>
            <p:ph type="title"/>
          </p:nvPr>
        </p:nvSpPr>
        <p:spPr>
          <a:xfrm>
            <a:off x="1167492" y="69008"/>
            <a:ext cx="9779183" cy="1706563"/>
          </a:xfrm>
          <a:prstGeom prst="rect">
            <a:avLst/>
          </a:prstGeom>
          <a:noFill/>
          <a:ln>
            <a:noFill/>
          </a:ln>
        </p:spPr>
        <p:txBody>
          <a:bodyPr anchorCtr="0" anchor="b" bIns="45700" lIns="91425" spcFirstLastPara="1" rIns="91425" wrap="square" tIns="45700">
            <a:noAutofit/>
          </a:bodyPr>
          <a:lstStyle/>
          <a:p>
            <a:pPr indent="0" lvl="0" marL="0" rtl="0" algn="ctr">
              <a:lnSpc>
                <a:spcPct val="80000"/>
              </a:lnSpc>
              <a:spcBef>
                <a:spcPts val="0"/>
              </a:spcBef>
              <a:spcAft>
                <a:spcPts val="0"/>
              </a:spcAft>
              <a:buClr>
                <a:schemeClr val="lt1"/>
              </a:buClr>
              <a:buSzPts val="4200"/>
              <a:buFont typeface="Arial"/>
              <a:buNone/>
            </a:pPr>
            <a:r>
              <a:rPr lang="en-US"/>
              <a:t>Top 10 Home Teams by Average Attendance</a:t>
            </a:r>
            <a:endParaRPr/>
          </a:p>
        </p:txBody>
      </p:sp>
      <p:sp>
        <p:nvSpPr>
          <p:cNvPr id="239" name="Google Shape;239;p22"/>
          <p:cNvSpPr txBox="1"/>
          <p:nvPr>
            <p:ph idx="2" type="body"/>
          </p:nvPr>
        </p:nvSpPr>
        <p:spPr>
          <a:xfrm>
            <a:off x="6549935" y="2023984"/>
            <a:ext cx="4663500" cy="3332700"/>
          </a:xfrm>
          <a:prstGeom prst="rect">
            <a:avLst/>
          </a:prstGeom>
          <a:noFill/>
          <a:ln>
            <a:noFill/>
          </a:ln>
        </p:spPr>
        <p:txBody>
          <a:bodyPr anchorCtr="0" anchor="t" bIns="45700" lIns="91425" spcFirstLastPara="1" rIns="91425" wrap="square" tIns="45700">
            <a:normAutofit lnSpcReduction="20000"/>
          </a:bodyPr>
          <a:lstStyle/>
          <a:p>
            <a:pPr indent="-127000" lvl="0" marL="0" rtl="0" algn="l">
              <a:lnSpc>
                <a:spcPct val="115000"/>
              </a:lnSpc>
              <a:spcBef>
                <a:spcPts val="1200"/>
              </a:spcBef>
              <a:spcAft>
                <a:spcPts val="0"/>
              </a:spcAft>
              <a:buSzPts val="2000"/>
              <a:buChar char="•"/>
            </a:pPr>
            <a:r>
              <a:rPr lang="en-US"/>
              <a:t> </a:t>
            </a:r>
            <a:r>
              <a:rPr lang="en-US"/>
              <a:t>Kentucky, Syracuse, and Arkansas lead in average attendance, indicating a strong fan base and high demand for home games.</a:t>
            </a:r>
            <a:endParaRPr/>
          </a:p>
          <a:p>
            <a:pPr indent="-127000" lvl="0" marL="0" rtl="0" algn="l">
              <a:lnSpc>
                <a:spcPct val="115000"/>
              </a:lnSpc>
              <a:spcBef>
                <a:spcPts val="0"/>
              </a:spcBef>
              <a:spcAft>
                <a:spcPts val="0"/>
              </a:spcAft>
              <a:buSzPts val="2000"/>
              <a:buChar char="•"/>
            </a:pPr>
            <a:r>
              <a:rPr lang="en-US"/>
              <a:t> Consistent Attendance: The top 10 teams show relatively close attendance numbers, reflecting robust fan engagement across these prominent programs.</a:t>
            </a:r>
            <a:endParaRPr/>
          </a:p>
          <a:p>
            <a:pPr indent="0" lvl="0" marL="0" rtl="0" algn="l">
              <a:lnSpc>
                <a:spcPct val="90000"/>
              </a:lnSpc>
              <a:spcBef>
                <a:spcPts val="1200"/>
              </a:spcBef>
              <a:spcAft>
                <a:spcPts val="0"/>
              </a:spcAft>
              <a:buNone/>
            </a:pPr>
            <a:r>
              <a:t/>
            </a:r>
            <a:endParaRPr/>
          </a:p>
        </p:txBody>
      </p:sp>
      <p:pic>
        <p:nvPicPr>
          <p:cNvPr descr="A basketball hoop with a globe and a net&#10;&#10;Description automatically generated" id="240" name="Google Shape;240;p22"/>
          <p:cNvPicPr preferRelativeResize="0"/>
          <p:nvPr/>
        </p:nvPicPr>
        <p:blipFill rotWithShape="1">
          <a:blip r:embed="rId3">
            <a:alphaModFix/>
          </a:blip>
          <a:srcRect b="0" l="0" r="455" t="0"/>
          <a:stretch/>
        </p:blipFill>
        <p:spPr>
          <a:xfrm>
            <a:off x="10931044" y="0"/>
            <a:ext cx="1260956" cy="1266738"/>
          </a:xfrm>
          <a:prstGeom prst="ellipse">
            <a:avLst/>
          </a:prstGeom>
          <a:noFill/>
          <a:ln cap="flat" cmpd="sng" w="9525">
            <a:solidFill>
              <a:schemeClr val="accent1"/>
            </a:solidFill>
            <a:prstDash val="solid"/>
            <a:round/>
            <a:headEnd len="sm" w="sm" type="none"/>
            <a:tailEnd len="sm" w="sm" type="none"/>
          </a:ln>
        </p:spPr>
      </p:pic>
      <p:sp>
        <p:nvSpPr>
          <p:cNvPr id="241" name="Google Shape;241;p22"/>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42" name="Google Shape;242;p22"/>
          <p:cNvPicPr preferRelativeResize="0"/>
          <p:nvPr/>
        </p:nvPicPr>
        <p:blipFill>
          <a:blip r:embed="rId4">
            <a:alphaModFix/>
          </a:blip>
          <a:stretch>
            <a:fillRect/>
          </a:stretch>
        </p:blipFill>
        <p:spPr>
          <a:xfrm>
            <a:off x="981075" y="1990187"/>
            <a:ext cx="5391149" cy="3400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3"/>
          <p:cNvSpPr txBox="1"/>
          <p:nvPr>
            <p:ph type="title"/>
          </p:nvPr>
        </p:nvSpPr>
        <p:spPr>
          <a:xfrm>
            <a:off x="1167492" y="69008"/>
            <a:ext cx="9779100" cy="1706700"/>
          </a:xfrm>
          <a:prstGeom prst="rect">
            <a:avLst/>
          </a:prstGeom>
          <a:noFill/>
          <a:ln>
            <a:noFill/>
          </a:ln>
        </p:spPr>
        <p:txBody>
          <a:bodyPr anchorCtr="0" anchor="b" bIns="45700" lIns="91425" spcFirstLastPara="1" rIns="91425" wrap="square" tIns="45700">
            <a:noAutofit/>
          </a:bodyPr>
          <a:lstStyle/>
          <a:p>
            <a:pPr indent="0" lvl="0" marL="0" rtl="0" algn="ctr">
              <a:lnSpc>
                <a:spcPct val="80000"/>
              </a:lnSpc>
              <a:spcBef>
                <a:spcPts val="0"/>
              </a:spcBef>
              <a:spcAft>
                <a:spcPts val="0"/>
              </a:spcAft>
              <a:buClr>
                <a:schemeClr val="lt1"/>
              </a:buClr>
              <a:buSzPts val="4200"/>
              <a:buFont typeface="Arial"/>
              <a:buNone/>
            </a:pPr>
            <a:r>
              <a:rPr lang="en-US"/>
              <a:t>Average Score Comparison by Game Half</a:t>
            </a:r>
            <a:endParaRPr/>
          </a:p>
        </p:txBody>
      </p:sp>
      <p:sp>
        <p:nvSpPr>
          <p:cNvPr id="248" name="Google Shape;248;p23"/>
          <p:cNvSpPr txBox="1"/>
          <p:nvPr>
            <p:ph idx="2" type="body"/>
          </p:nvPr>
        </p:nvSpPr>
        <p:spPr>
          <a:xfrm>
            <a:off x="6549935" y="2023984"/>
            <a:ext cx="4663500" cy="3332700"/>
          </a:xfrm>
          <a:prstGeom prst="rect">
            <a:avLst/>
          </a:prstGeom>
          <a:noFill/>
          <a:ln>
            <a:noFill/>
          </a:ln>
        </p:spPr>
        <p:txBody>
          <a:bodyPr anchorCtr="0" anchor="t" bIns="45700" lIns="91425" spcFirstLastPara="1" rIns="91425" wrap="square" tIns="45700">
            <a:normAutofit/>
          </a:bodyPr>
          <a:lstStyle/>
          <a:p>
            <a:pPr indent="-127000" lvl="0" marL="0" rtl="0" algn="l">
              <a:lnSpc>
                <a:spcPct val="115000"/>
              </a:lnSpc>
              <a:spcBef>
                <a:spcPts val="1200"/>
              </a:spcBef>
              <a:spcAft>
                <a:spcPts val="0"/>
              </a:spcAft>
              <a:buSzPts val="2000"/>
              <a:buChar char="•"/>
            </a:pPr>
            <a:r>
              <a:rPr lang="en-US"/>
              <a:t>B</a:t>
            </a:r>
            <a:r>
              <a:rPr lang="en-US"/>
              <a:t>oth home and away teams tend to score significantly more in the second half compared to the first half, suggesting increased scoring intensity as the game progresses. Home teams consistently maintain a slight scoring advantage over away teams in both halves.</a:t>
            </a:r>
            <a:endParaRPr/>
          </a:p>
          <a:p>
            <a:pPr indent="0" lvl="0" marL="0" rtl="0" algn="l">
              <a:lnSpc>
                <a:spcPct val="90000"/>
              </a:lnSpc>
              <a:spcBef>
                <a:spcPts val="1200"/>
              </a:spcBef>
              <a:spcAft>
                <a:spcPts val="0"/>
              </a:spcAft>
              <a:buNone/>
            </a:pPr>
            <a:r>
              <a:t/>
            </a:r>
            <a:endParaRPr/>
          </a:p>
        </p:txBody>
      </p:sp>
      <p:pic>
        <p:nvPicPr>
          <p:cNvPr descr="A basketball hoop with a globe and a net&#10;&#10;Description automatically generated" id="249" name="Google Shape;249;p23"/>
          <p:cNvPicPr preferRelativeResize="0"/>
          <p:nvPr/>
        </p:nvPicPr>
        <p:blipFill rotWithShape="1">
          <a:blip r:embed="rId3">
            <a:alphaModFix/>
          </a:blip>
          <a:srcRect b="0" l="0" r="457" t="0"/>
          <a:stretch/>
        </p:blipFill>
        <p:spPr>
          <a:xfrm>
            <a:off x="10931044" y="0"/>
            <a:ext cx="1260900" cy="1266600"/>
          </a:xfrm>
          <a:prstGeom prst="ellipse">
            <a:avLst/>
          </a:prstGeom>
          <a:noFill/>
          <a:ln cap="flat" cmpd="sng" w="9525">
            <a:solidFill>
              <a:schemeClr val="accent1"/>
            </a:solidFill>
            <a:prstDash val="solid"/>
            <a:round/>
            <a:headEnd len="sm" w="sm" type="none"/>
            <a:tailEnd len="sm" w="sm" type="none"/>
          </a:ln>
        </p:spPr>
      </p:pic>
      <p:sp>
        <p:nvSpPr>
          <p:cNvPr id="250" name="Google Shape;250;p23"/>
          <p:cNvSpPr txBox="1"/>
          <p:nvPr>
            <p:ph idx="12" type="sldNum"/>
          </p:nvPr>
        </p:nvSpPr>
        <p:spPr>
          <a:xfrm>
            <a:off x="10153276" y="6356350"/>
            <a:ext cx="1657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51" name="Google Shape;251;p23"/>
          <p:cNvPicPr preferRelativeResize="0"/>
          <p:nvPr/>
        </p:nvPicPr>
        <p:blipFill>
          <a:blip r:embed="rId4">
            <a:alphaModFix/>
          </a:blip>
          <a:stretch>
            <a:fillRect/>
          </a:stretch>
        </p:blipFill>
        <p:spPr>
          <a:xfrm>
            <a:off x="895350" y="1928100"/>
            <a:ext cx="5502175" cy="35314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4"/>
          <p:cNvSpPr txBox="1"/>
          <p:nvPr>
            <p:ph type="title"/>
          </p:nvPr>
        </p:nvSpPr>
        <p:spPr>
          <a:xfrm>
            <a:off x="85313" y="0"/>
            <a:ext cx="9692700" cy="1371600"/>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chemeClr val="dk1"/>
              </a:buClr>
              <a:buSzPts val="4200"/>
              <a:buFont typeface="Arial"/>
              <a:buNone/>
            </a:pPr>
            <a:r>
              <a:rPr lang="en-US"/>
              <a:t> Injury Risk Model</a:t>
            </a:r>
            <a:endParaRPr/>
          </a:p>
        </p:txBody>
      </p:sp>
      <p:sp>
        <p:nvSpPr>
          <p:cNvPr id="257" name="Google Shape;257;p24"/>
          <p:cNvSpPr txBox="1"/>
          <p:nvPr>
            <p:ph idx="2" type="body"/>
          </p:nvPr>
        </p:nvSpPr>
        <p:spPr>
          <a:xfrm>
            <a:off x="6656962" y="1606193"/>
            <a:ext cx="5348700" cy="4291200"/>
          </a:xfrm>
          <a:prstGeom prst="rect">
            <a:avLst/>
          </a:prstGeom>
          <a:noFill/>
          <a:ln>
            <a:noFill/>
          </a:ln>
        </p:spPr>
        <p:txBody>
          <a:bodyPr anchorCtr="0" anchor="t" bIns="45700" lIns="91425" spcFirstLastPara="1" rIns="91425" wrap="square" tIns="45700">
            <a:noAutofit/>
          </a:bodyPr>
          <a:lstStyle/>
          <a:p>
            <a:pPr indent="-127000" lvl="0" marL="0" rtl="0" algn="l">
              <a:lnSpc>
                <a:spcPct val="115000"/>
              </a:lnSpc>
              <a:spcBef>
                <a:spcPts val="1200"/>
              </a:spcBef>
              <a:spcAft>
                <a:spcPts val="0"/>
              </a:spcAft>
              <a:buClr>
                <a:schemeClr val="dk1"/>
              </a:buClr>
              <a:buSzPts val="2000"/>
              <a:buChar char="•"/>
            </a:pPr>
            <a:r>
              <a:rPr lang="en-US" sz="2000"/>
              <a:t>Majority of both scoring and non-scoring plays have similar play lengths, with a few outliers extending significantly longer. Scoring plays do not generally require more time than non-scoring plays, indicating that quick plays can be equally effective for scoring.</a:t>
            </a:r>
            <a:endParaRPr sz="1700"/>
          </a:p>
        </p:txBody>
      </p:sp>
      <p:pic>
        <p:nvPicPr>
          <p:cNvPr descr="A basketball hoop with a globe and a net&#10;&#10;Description automatically generated" id="258" name="Google Shape;258;p24"/>
          <p:cNvPicPr preferRelativeResize="0"/>
          <p:nvPr/>
        </p:nvPicPr>
        <p:blipFill rotWithShape="1">
          <a:blip r:embed="rId3">
            <a:alphaModFix/>
          </a:blip>
          <a:srcRect b="0" l="0" r="457" t="0"/>
          <a:stretch/>
        </p:blipFill>
        <p:spPr>
          <a:xfrm>
            <a:off x="10931044" y="109057"/>
            <a:ext cx="1260900" cy="1266600"/>
          </a:xfrm>
          <a:prstGeom prst="ellipse">
            <a:avLst/>
          </a:prstGeom>
          <a:noFill/>
          <a:ln cap="flat" cmpd="sng" w="9525">
            <a:solidFill>
              <a:schemeClr val="accent1"/>
            </a:solidFill>
            <a:prstDash val="solid"/>
            <a:round/>
            <a:headEnd len="sm" w="sm" type="none"/>
            <a:tailEnd len="sm" w="sm" type="none"/>
          </a:ln>
        </p:spPr>
      </p:pic>
      <p:sp>
        <p:nvSpPr>
          <p:cNvPr id="259" name="Google Shape;259;p24"/>
          <p:cNvSpPr txBox="1"/>
          <p:nvPr>
            <p:ph idx="12" type="sldNum"/>
          </p:nvPr>
        </p:nvSpPr>
        <p:spPr>
          <a:xfrm>
            <a:off x="10153276" y="6356350"/>
            <a:ext cx="1657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60" name="Google Shape;260;p24"/>
          <p:cNvPicPr preferRelativeResize="0"/>
          <p:nvPr/>
        </p:nvPicPr>
        <p:blipFill>
          <a:blip r:embed="rId4">
            <a:alphaModFix/>
          </a:blip>
          <a:stretch>
            <a:fillRect/>
          </a:stretch>
        </p:blipFill>
        <p:spPr>
          <a:xfrm>
            <a:off x="228600" y="1647825"/>
            <a:ext cx="6057899" cy="45053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5"/>
          <p:cNvSpPr txBox="1"/>
          <p:nvPr>
            <p:ph type="title"/>
          </p:nvPr>
        </p:nvSpPr>
        <p:spPr>
          <a:xfrm>
            <a:off x="85313" y="0"/>
            <a:ext cx="9692700" cy="1371600"/>
          </a:xfrm>
          <a:prstGeom prst="rect">
            <a:avLst/>
          </a:prstGeom>
          <a:noFill/>
          <a:ln>
            <a:noFill/>
          </a:ln>
        </p:spPr>
        <p:txBody>
          <a:bodyPr anchorCtr="0" anchor="b" bIns="45700" lIns="91425" spcFirstLastPara="1" rIns="91425" wrap="square" tIns="45700">
            <a:noAutofit/>
          </a:bodyPr>
          <a:lstStyle/>
          <a:p>
            <a:pPr indent="0" lvl="0" marL="0" rtl="0" algn="ctr">
              <a:lnSpc>
                <a:spcPct val="80000"/>
              </a:lnSpc>
              <a:spcBef>
                <a:spcPts val="0"/>
              </a:spcBef>
              <a:spcAft>
                <a:spcPts val="0"/>
              </a:spcAft>
              <a:buClr>
                <a:schemeClr val="dk1"/>
              </a:buClr>
              <a:buSzPts val="4200"/>
              <a:buFont typeface="Arial"/>
              <a:buNone/>
            </a:pPr>
            <a:r>
              <a:rPr lang="en-US"/>
              <a:t>Time Series Analysis of Average Scores and Attendance Per Game</a:t>
            </a:r>
            <a:endParaRPr/>
          </a:p>
        </p:txBody>
      </p:sp>
      <p:pic>
        <p:nvPicPr>
          <p:cNvPr descr="A basketball hoop with a globe and a net&#10;&#10;Description automatically generated" id="266" name="Google Shape;266;p25"/>
          <p:cNvPicPr preferRelativeResize="0"/>
          <p:nvPr/>
        </p:nvPicPr>
        <p:blipFill rotWithShape="1">
          <a:blip r:embed="rId3">
            <a:alphaModFix/>
          </a:blip>
          <a:srcRect b="0" l="0" r="457" t="0"/>
          <a:stretch/>
        </p:blipFill>
        <p:spPr>
          <a:xfrm>
            <a:off x="10931044" y="109057"/>
            <a:ext cx="1260900" cy="1266600"/>
          </a:xfrm>
          <a:prstGeom prst="ellipse">
            <a:avLst/>
          </a:prstGeom>
          <a:noFill/>
          <a:ln cap="flat" cmpd="sng" w="9525">
            <a:solidFill>
              <a:schemeClr val="accent1"/>
            </a:solidFill>
            <a:prstDash val="solid"/>
            <a:round/>
            <a:headEnd len="sm" w="sm" type="none"/>
            <a:tailEnd len="sm" w="sm" type="none"/>
          </a:ln>
        </p:spPr>
      </p:pic>
      <p:sp>
        <p:nvSpPr>
          <p:cNvPr id="267" name="Google Shape;267;p25"/>
          <p:cNvSpPr txBox="1"/>
          <p:nvPr>
            <p:ph idx="12" type="sldNum"/>
          </p:nvPr>
        </p:nvSpPr>
        <p:spPr>
          <a:xfrm>
            <a:off x="10153276" y="6356350"/>
            <a:ext cx="1657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68" name="Google Shape;268;p25"/>
          <p:cNvPicPr preferRelativeResize="0"/>
          <p:nvPr/>
        </p:nvPicPr>
        <p:blipFill>
          <a:blip r:embed="rId4">
            <a:alphaModFix/>
          </a:blip>
          <a:stretch>
            <a:fillRect/>
          </a:stretch>
        </p:blipFill>
        <p:spPr>
          <a:xfrm>
            <a:off x="247650" y="1600025"/>
            <a:ext cx="11730023" cy="3305350"/>
          </a:xfrm>
          <a:prstGeom prst="rect">
            <a:avLst/>
          </a:prstGeom>
          <a:noFill/>
          <a:ln>
            <a:noFill/>
          </a:ln>
        </p:spPr>
      </p:pic>
      <p:sp>
        <p:nvSpPr>
          <p:cNvPr id="269" name="Google Shape;269;p25"/>
          <p:cNvSpPr txBox="1"/>
          <p:nvPr/>
        </p:nvSpPr>
        <p:spPr>
          <a:xfrm>
            <a:off x="247625" y="5235575"/>
            <a:ext cx="11730000" cy="75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US" sz="1200">
                <a:solidFill>
                  <a:schemeClr val="dk1"/>
                </a:solidFill>
              </a:rPr>
              <a:t>It illustrates trends and fluctuations in both scoring and audience engagement, suggesting a potential correlation between higher scoring games and increased attendance, especially noticeable during peak scoring periods. This analysis could be vital for strategizing game schedules, marketing efforts, and understanding fan interest dynamics in relation to game outcomes.</a:t>
            </a:r>
            <a:endParaRPr sz="12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6"/>
          <p:cNvSpPr txBox="1"/>
          <p:nvPr>
            <p:ph type="title"/>
          </p:nvPr>
        </p:nvSpPr>
        <p:spPr>
          <a:xfrm>
            <a:off x="1167492" y="136526"/>
            <a:ext cx="9779183" cy="1570038"/>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chemeClr val="dk1"/>
              </a:buClr>
              <a:buSzPts val="4200"/>
              <a:buFont typeface="Arial"/>
              <a:buNone/>
            </a:pPr>
            <a:r>
              <a:rPr lang="en-US"/>
              <a:t>Fouls Over Time</a:t>
            </a:r>
            <a:endParaRPr/>
          </a:p>
        </p:txBody>
      </p:sp>
      <p:pic>
        <p:nvPicPr>
          <p:cNvPr descr="A basketball hoop with a globe and a net&#10;&#10;Description automatically generated" id="275" name="Google Shape;275;p26"/>
          <p:cNvPicPr preferRelativeResize="0"/>
          <p:nvPr/>
        </p:nvPicPr>
        <p:blipFill rotWithShape="1">
          <a:blip r:embed="rId3">
            <a:alphaModFix/>
          </a:blip>
          <a:srcRect b="0" l="0" r="455" t="0"/>
          <a:stretch/>
        </p:blipFill>
        <p:spPr>
          <a:xfrm>
            <a:off x="10931044" y="109057"/>
            <a:ext cx="1260956" cy="1266738"/>
          </a:xfrm>
          <a:prstGeom prst="ellipse">
            <a:avLst/>
          </a:prstGeom>
          <a:noFill/>
          <a:ln cap="flat" cmpd="sng" w="9525">
            <a:solidFill>
              <a:schemeClr val="accent1"/>
            </a:solidFill>
            <a:prstDash val="solid"/>
            <a:round/>
            <a:headEnd len="sm" w="sm" type="none"/>
            <a:tailEnd len="sm" w="sm" type="none"/>
          </a:ln>
        </p:spPr>
      </p:pic>
      <p:sp>
        <p:nvSpPr>
          <p:cNvPr id="276" name="Google Shape;276;p26"/>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77" name="Google Shape;277;p26"/>
          <p:cNvPicPr preferRelativeResize="0"/>
          <p:nvPr/>
        </p:nvPicPr>
        <p:blipFill>
          <a:blip r:embed="rId4">
            <a:alphaModFix/>
          </a:blip>
          <a:stretch>
            <a:fillRect/>
          </a:stretch>
        </p:blipFill>
        <p:spPr>
          <a:xfrm>
            <a:off x="316725" y="1814500"/>
            <a:ext cx="11558576" cy="4729175"/>
          </a:xfrm>
          <a:prstGeom prst="rect">
            <a:avLst/>
          </a:prstGeom>
          <a:noFill/>
          <a:ln>
            <a:noFill/>
          </a:ln>
        </p:spPr>
      </p:pic>
      <p:sp>
        <p:nvSpPr>
          <p:cNvPr id="278" name="Google Shape;278;p26"/>
          <p:cNvSpPr txBox="1"/>
          <p:nvPr/>
        </p:nvSpPr>
        <p:spPr>
          <a:xfrm>
            <a:off x="6505575" y="2266950"/>
            <a:ext cx="4610100" cy="15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The decline in cumulative fouls over time may be due to players becoming more cautious in the later stages of the game to avoid foul trouble or being benched, especially in close games. Additionally, teams may focus on strategic play rather than aggressive defense as the game nears its conclusion, reducing the likelihood of fouls.</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7"/>
          <p:cNvSpPr txBox="1"/>
          <p:nvPr>
            <p:ph type="title"/>
          </p:nvPr>
        </p:nvSpPr>
        <p:spPr>
          <a:xfrm>
            <a:off x="177591" y="-753113"/>
            <a:ext cx="9779183" cy="1706563"/>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chemeClr val="lt1"/>
              </a:buClr>
              <a:buSzPts val="4200"/>
              <a:buFont typeface="Arial"/>
              <a:buNone/>
            </a:pPr>
            <a:r>
              <a:rPr lang="en-US"/>
              <a:t>Correlation Analysis</a:t>
            </a:r>
            <a:endParaRPr/>
          </a:p>
        </p:txBody>
      </p:sp>
      <p:sp>
        <p:nvSpPr>
          <p:cNvPr id="284" name="Google Shape;284;p27"/>
          <p:cNvSpPr txBox="1"/>
          <p:nvPr>
            <p:ph idx="1" type="body"/>
          </p:nvPr>
        </p:nvSpPr>
        <p:spPr>
          <a:xfrm>
            <a:off x="1107346" y="1331333"/>
            <a:ext cx="5385733" cy="5056324"/>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115000"/>
              </a:lnSpc>
              <a:spcBef>
                <a:spcPts val="1200"/>
              </a:spcBef>
              <a:spcAft>
                <a:spcPts val="0"/>
              </a:spcAft>
              <a:buClr>
                <a:schemeClr val="dk1"/>
              </a:buClr>
              <a:buSzPct val="55000"/>
              <a:buFont typeface="Arial"/>
              <a:buNone/>
            </a:pPr>
            <a:r>
              <a:rPr b="1" lang="en-US"/>
              <a:t>Time and Timeout Correlation: secs_remaining and away_time_out_remaining show a high positive correlation, suggesting teams tend to preserve timeouts as time runs out, particularly the away team.</a:t>
            </a:r>
            <a:endParaRPr b="1"/>
          </a:p>
          <a:p>
            <a:pPr indent="0" lvl="0" marL="0" rtl="0" algn="l">
              <a:lnSpc>
                <a:spcPct val="115000"/>
              </a:lnSpc>
              <a:spcBef>
                <a:spcPts val="1200"/>
              </a:spcBef>
              <a:spcAft>
                <a:spcPts val="0"/>
              </a:spcAft>
              <a:buClr>
                <a:schemeClr val="dk1"/>
              </a:buClr>
              <a:buSzPct val="55000"/>
              <a:buFont typeface="Arial"/>
              <a:buNone/>
            </a:pPr>
            <a:r>
              <a:rPr b="1" lang="en-US"/>
              <a:t>Score Impact on Win Probability: score_diff has a strong positive correlation with win_prob (0.77) and naive_win_prob (0.87), indicating that as the score difference grows, the likelihood of winning increases significantly.</a:t>
            </a:r>
            <a:endParaRPr b="1"/>
          </a:p>
          <a:p>
            <a:pPr indent="0" lvl="0" marL="0" rtl="0" algn="l">
              <a:lnSpc>
                <a:spcPct val="115000"/>
              </a:lnSpc>
              <a:spcBef>
                <a:spcPts val="1200"/>
              </a:spcBef>
              <a:spcAft>
                <a:spcPts val="0"/>
              </a:spcAft>
              <a:buClr>
                <a:schemeClr val="dk1"/>
              </a:buClr>
              <a:buSzPct val="55000"/>
              <a:buFont typeface="Arial"/>
              <a:buNone/>
            </a:pPr>
            <a:r>
              <a:rPr b="1" lang="en-US"/>
              <a:t>Home and Away Scores: home_score and away_score are highly correlated with each other but also show a moderate positive correlation with score_diff. This suggests that while individual scores impact the score difference, the winning probability is closely tied to which team maintains the higher score.</a:t>
            </a:r>
            <a:endParaRPr b="1"/>
          </a:p>
          <a:p>
            <a:pPr indent="0" lvl="0" marL="0" rtl="0" algn="l">
              <a:lnSpc>
                <a:spcPct val="115000"/>
              </a:lnSpc>
              <a:spcBef>
                <a:spcPts val="1200"/>
              </a:spcBef>
              <a:spcAft>
                <a:spcPts val="0"/>
              </a:spcAft>
              <a:buClr>
                <a:schemeClr val="dk1"/>
              </a:buClr>
              <a:buSzPct val="55000"/>
              <a:buFont typeface="Arial"/>
              <a:buNone/>
            </a:pPr>
            <a:r>
              <a:rPr b="1" lang="en-US"/>
              <a:t>Time Remaining and Timeout Usage: secs_remaining is strongly correlated with both home_time_out_remaining and away_time_out_remaining, indicating a strategic link between available time and timeout preservation.</a:t>
            </a:r>
            <a:endParaRPr b="1"/>
          </a:p>
          <a:p>
            <a:pPr indent="0" lvl="0" marL="0" rtl="0" algn="l">
              <a:lnSpc>
                <a:spcPct val="115000"/>
              </a:lnSpc>
              <a:spcBef>
                <a:spcPts val="1200"/>
              </a:spcBef>
              <a:spcAft>
                <a:spcPts val="0"/>
              </a:spcAft>
              <a:buClr>
                <a:schemeClr val="dk1"/>
              </a:buClr>
              <a:buSzPct val="55000"/>
              <a:buFont typeface="Arial"/>
              <a:buNone/>
            </a:pPr>
            <a:r>
              <a:rPr b="1" lang="en-US"/>
              <a:t>Performance Metrics: Variables like play_length show minimal correlation with other metrics, suggesting that individual play durations have limited impact on overall game metrics such as win probability.</a:t>
            </a:r>
            <a:endParaRPr b="1"/>
          </a:p>
          <a:p>
            <a:pPr indent="0" lvl="0" marL="0" rtl="0" algn="l">
              <a:lnSpc>
                <a:spcPct val="90000"/>
              </a:lnSpc>
              <a:spcBef>
                <a:spcPts val="1200"/>
              </a:spcBef>
              <a:spcAft>
                <a:spcPts val="0"/>
              </a:spcAft>
              <a:buClr>
                <a:schemeClr val="lt1"/>
              </a:buClr>
              <a:buSzPct val="100000"/>
              <a:buNone/>
            </a:pPr>
            <a:r>
              <a:t/>
            </a:r>
            <a:endParaRPr b="1"/>
          </a:p>
        </p:txBody>
      </p:sp>
      <p:pic>
        <p:nvPicPr>
          <p:cNvPr descr="A basketball hoop with a globe and a net&#10;&#10;Description automatically generated" id="285" name="Google Shape;285;p27"/>
          <p:cNvPicPr preferRelativeResize="0"/>
          <p:nvPr/>
        </p:nvPicPr>
        <p:blipFill rotWithShape="1">
          <a:blip r:embed="rId3">
            <a:alphaModFix/>
          </a:blip>
          <a:srcRect b="0" l="0" r="455" t="0"/>
          <a:stretch/>
        </p:blipFill>
        <p:spPr>
          <a:xfrm>
            <a:off x="10931044" y="0"/>
            <a:ext cx="1260956" cy="1266738"/>
          </a:xfrm>
          <a:prstGeom prst="ellipse">
            <a:avLst/>
          </a:prstGeom>
          <a:noFill/>
          <a:ln cap="flat" cmpd="sng" w="9525">
            <a:solidFill>
              <a:schemeClr val="accent1"/>
            </a:solidFill>
            <a:prstDash val="solid"/>
            <a:round/>
            <a:headEnd len="sm" w="sm" type="none"/>
            <a:tailEnd len="sm" w="sm" type="none"/>
          </a:ln>
        </p:spPr>
      </p:pic>
      <p:sp>
        <p:nvSpPr>
          <p:cNvPr id="286" name="Google Shape;286;p27"/>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87" name="Google Shape;287;p27"/>
          <p:cNvPicPr preferRelativeResize="0"/>
          <p:nvPr/>
        </p:nvPicPr>
        <p:blipFill>
          <a:blip r:embed="rId4">
            <a:alphaModFix/>
          </a:blip>
          <a:stretch>
            <a:fillRect/>
          </a:stretch>
        </p:blipFill>
        <p:spPr>
          <a:xfrm>
            <a:off x="6562725" y="1381125"/>
            <a:ext cx="5629275" cy="5056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8"/>
          <p:cNvSpPr txBox="1"/>
          <p:nvPr>
            <p:ph type="ctrTitle"/>
          </p:nvPr>
        </p:nvSpPr>
        <p:spPr>
          <a:xfrm>
            <a:off x="244705" y="-1282131"/>
            <a:ext cx="6245912" cy="3269447"/>
          </a:xfrm>
          <a:prstGeom prst="rect">
            <a:avLst/>
          </a:prstGeom>
          <a:noFill/>
          <a:ln>
            <a:noFill/>
          </a:ln>
        </p:spPr>
        <p:txBody>
          <a:bodyPr anchorCtr="0" anchor="b" bIns="0" lIns="91425" spcFirstLastPara="1" rIns="91425" wrap="square" tIns="45700">
            <a:noAutofit/>
          </a:bodyPr>
          <a:lstStyle/>
          <a:p>
            <a:pPr indent="0" lvl="0" marL="0" rtl="0" algn="l">
              <a:lnSpc>
                <a:spcPct val="80000"/>
              </a:lnSpc>
              <a:spcBef>
                <a:spcPts val="0"/>
              </a:spcBef>
              <a:spcAft>
                <a:spcPts val="0"/>
              </a:spcAft>
              <a:buClr>
                <a:schemeClr val="lt1"/>
              </a:buClr>
              <a:buSzPts val="6000"/>
              <a:buFont typeface="Arial"/>
              <a:buNone/>
            </a:pPr>
            <a:r>
              <a:rPr lang="en-US"/>
              <a:t>Statistical Significance</a:t>
            </a:r>
            <a:endParaRPr/>
          </a:p>
        </p:txBody>
      </p:sp>
      <p:sp>
        <p:nvSpPr>
          <p:cNvPr id="293" name="Google Shape;293;p28"/>
          <p:cNvSpPr txBox="1"/>
          <p:nvPr>
            <p:ph idx="1" type="subTitle"/>
          </p:nvPr>
        </p:nvSpPr>
        <p:spPr>
          <a:xfrm>
            <a:off x="134416" y="2167435"/>
            <a:ext cx="6769723" cy="4023639"/>
          </a:xfrm>
          <a:prstGeom prst="rect">
            <a:avLst/>
          </a:prstGeom>
          <a:noFill/>
          <a:ln>
            <a:noFill/>
          </a:ln>
        </p:spPr>
        <p:txBody>
          <a:bodyPr anchorCtr="0" anchor="ctr" bIns="45700" lIns="91425" spcFirstLastPara="1" rIns="91425" wrap="square" tIns="45700">
            <a:noAutofit/>
          </a:bodyPr>
          <a:lstStyle/>
          <a:p>
            <a:pPr indent="-88900" lvl="0" marL="0" rtl="0" algn="l">
              <a:lnSpc>
                <a:spcPct val="115000"/>
              </a:lnSpc>
              <a:spcBef>
                <a:spcPts val="1200"/>
              </a:spcBef>
              <a:spcAft>
                <a:spcPts val="0"/>
              </a:spcAft>
              <a:buSzPts val="1400"/>
              <a:buChar char="•"/>
            </a:pPr>
            <a:r>
              <a:rPr b="1" lang="en-US" sz="1400"/>
              <a:t>Home vs. Away Score Difference:</a:t>
            </a:r>
            <a:endParaRPr b="1" sz="1400"/>
          </a:p>
          <a:p>
            <a:pPr indent="-88900" lvl="0" marL="0" rtl="0" algn="l">
              <a:lnSpc>
                <a:spcPct val="115000"/>
              </a:lnSpc>
              <a:spcBef>
                <a:spcPts val="0"/>
              </a:spcBef>
              <a:spcAft>
                <a:spcPts val="0"/>
              </a:spcAft>
              <a:buSzPts val="1400"/>
              <a:buChar char="•"/>
            </a:pPr>
            <a:r>
              <a:rPr lang="en-US" sz="1400"/>
              <a:t>Result: Significant higher scoring by home teams (T-Statistic: 132.64, P-Value: 0.0).</a:t>
            </a:r>
            <a:endParaRPr sz="1400"/>
          </a:p>
          <a:p>
            <a:pPr indent="-88900" lvl="0" marL="0" rtl="0" algn="l">
              <a:lnSpc>
                <a:spcPct val="115000"/>
              </a:lnSpc>
              <a:spcBef>
                <a:spcPts val="0"/>
              </a:spcBef>
              <a:spcAft>
                <a:spcPts val="0"/>
              </a:spcAft>
              <a:buSzPts val="1400"/>
              <a:buChar char="•"/>
            </a:pPr>
            <a:r>
              <a:rPr lang="en-US" sz="1400"/>
              <a:t>Insight: Confirms a strong home-field advantage impacting game outcomes.</a:t>
            </a:r>
            <a:endParaRPr sz="1400"/>
          </a:p>
          <a:p>
            <a:pPr indent="-88900" lvl="0" marL="0" rtl="0" algn="l">
              <a:lnSpc>
                <a:spcPct val="115000"/>
              </a:lnSpc>
              <a:spcBef>
                <a:spcPts val="0"/>
              </a:spcBef>
              <a:spcAft>
                <a:spcPts val="0"/>
              </a:spcAft>
              <a:buSzPts val="1400"/>
              <a:buChar char="•"/>
            </a:pPr>
            <a:r>
              <a:rPr b="1" lang="en-US" sz="1400"/>
              <a:t>Win Probability Across Halves:</a:t>
            </a:r>
            <a:endParaRPr b="1" sz="1400"/>
          </a:p>
          <a:p>
            <a:pPr indent="-88900" lvl="0" marL="0" rtl="0" algn="l">
              <a:lnSpc>
                <a:spcPct val="115000"/>
              </a:lnSpc>
              <a:spcBef>
                <a:spcPts val="0"/>
              </a:spcBef>
              <a:spcAft>
                <a:spcPts val="0"/>
              </a:spcAft>
              <a:buSzPts val="1400"/>
              <a:buChar char="•"/>
            </a:pPr>
            <a:r>
              <a:rPr lang="en-US" sz="1400"/>
              <a:t>Result: Marked variation in win probabilities between halves (Chi2 Statistic: 784.68, P-Value: ~0).</a:t>
            </a:r>
            <a:endParaRPr sz="1400"/>
          </a:p>
          <a:p>
            <a:pPr indent="-88900" lvl="0" marL="0" rtl="0" algn="l">
              <a:lnSpc>
                <a:spcPct val="115000"/>
              </a:lnSpc>
              <a:spcBef>
                <a:spcPts val="0"/>
              </a:spcBef>
              <a:spcAft>
                <a:spcPts val="0"/>
              </a:spcAft>
              <a:buSzPts val="1400"/>
              <a:buChar char="•"/>
            </a:pPr>
            <a:r>
              <a:rPr lang="en-US" sz="1400"/>
              <a:t>Insight: Suggests significant halftime adjustments or performance shifts influencing game results.</a:t>
            </a:r>
            <a:endParaRPr sz="1400"/>
          </a:p>
          <a:p>
            <a:pPr indent="-88900" lvl="0" marL="0" rtl="0" algn="l">
              <a:lnSpc>
                <a:spcPct val="115000"/>
              </a:lnSpc>
              <a:spcBef>
                <a:spcPts val="0"/>
              </a:spcBef>
              <a:spcAft>
                <a:spcPts val="0"/>
              </a:spcAft>
              <a:buSzPts val="1400"/>
              <a:buChar char="•"/>
            </a:pPr>
            <a:r>
              <a:rPr b="1" lang="en-US" sz="1400"/>
              <a:t>Predicting Wins from Scores:</a:t>
            </a:r>
            <a:endParaRPr b="1" sz="1400"/>
          </a:p>
          <a:p>
            <a:pPr indent="-88900" lvl="0" marL="0" rtl="0" algn="l">
              <a:lnSpc>
                <a:spcPct val="115000"/>
              </a:lnSpc>
              <a:spcBef>
                <a:spcPts val="0"/>
              </a:spcBef>
              <a:spcAft>
                <a:spcPts val="0"/>
              </a:spcAft>
              <a:buSzPts val="1400"/>
              <a:buChar char="•"/>
            </a:pPr>
            <a:r>
              <a:rPr lang="en-US" sz="1400"/>
              <a:t>Result: Both home and away scores are statistically significant predictors of winning, with home scores increasing and away scores decreasing win probability (Pseudo R-squared: 0.5634).</a:t>
            </a:r>
            <a:endParaRPr sz="1400"/>
          </a:p>
          <a:p>
            <a:pPr indent="-88900" lvl="0" marL="0" rtl="0" algn="l">
              <a:lnSpc>
                <a:spcPct val="115000"/>
              </a:lnSpc>
              <a:spcBef>
                <a:spcPts val="0"/>
              </a:spcBef>
              <a:spcAft>
                <a:spcPts val="0"/>
              </a:spcAft>
              <a:buSzPts val="1400"/>
              <a:buChar char="•"/>
            </a:pPr>
            <a:r>
              <a:rPr lang="en-US" sz="1400"/>
              <a:t>Insight: Highlights the critical impact of scoring dynamics on win likelihood, useful for strategic game planning.</a:t>
            </a:r>
            <a:endParaRPr sz="1200"/>
          </a:p>
          <a:p>
            <a:pPr indent="-133350" lvl="0" marL="285750" rtl="0" algn="l">
              <a:lnSpc>
                <a:spcPct val="90000"/>
              </a:lnSpc>
              <a:spcBef>
                <a:spcPts val="1200"/>
              </a:spcBef>
              <a:spcAft>
                <a:spcPts val="0"/>
              </a:spcAft>
              <a:buClr>
                <a:schemeClr val="lt1"/>
              </a:buClr>
              <a:buSzPts val="2400"/>
              <a:buFont typeface="Arial"/>
              <a:buNone/>
            </a:pPr>
            <a:r>
              <a:t/>
            </a:r>
            <a:endParaRPr sz="2400"/>
          </a:p>
        </p:txBody>
      </p:sp>
      <p:pic>
        <p:nvPicPr>
          <p:cNvPr descr="A basketball hoop with a globe and a net&#10;&#10;Description automatically generated" id="294" name="Google Shape;294;p28"/>
          <p:cNvPicPr preferRelativeResize="0"/>
          <p:nvPr/>
        </p:nvPicPr>
        <p:blipFill rotWithShape="1">
          <a:blip r:embed="rId3">
            <a:alphaModFix/>
          </a:blip>
          <a:srcRect b="0" l="0" r="455" t="0"/>
          <a:stretch/>
        </p:blipFill>
        <p:spPr>
          <a:xfrm>
            <a:off x="10931044" y="0"/>
            <a:ext cx="1260956" cy="1266738"/>
          </a:xfrm>
          <a:prstGeom prst="ellipse">
            <a:avLst/>
          </a:prstGeom>
          <a:noFill/>
          <a:ln cap="flat" cmpd="sng" w="9525">
            <a:solidFill>
              <a:schemeClr val="accent1"/>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9"/>
          <p:cNvSpPr txBox="1"/>
          <p:nvPr>
            <p:ph type="title"/>
          </p:nvPr>
        </p:nvSpPr>
        <p:spPr>
          <a:xfrm>
            <a:off x="1158864" y="102021"/>
            <a:ext cx="9779183" cy="1744415"/>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chemeClr val="dk1"/>
              </a:buClr>
              <a:buSzPts val="4200"/>
              <a:buFont typeface="Arial"/>
              <a:buNone/>
            </a:pPr>
            <a:r>
              <a:rPr lang="en-US"/>
              <a:t>Feature Engineering</a:t>
            </a:r>
            <a:endParaRPr/>
          </a:p>
        </p:txBody>
      </p:sp>
      <p:sp>
        <p:nvSpPr>
          <p:cNvPr id="300" name="Google Shape;300;p29"/>
          <p:cNvSpPr txBox="1"/>
          <p:nvPr>
            <p:ph idx="1" type="body"/>
          </p:nvPr>
        </p:nvSpPr>
        <p:spPr>
          <a:xfrm>
            <a:off x="1158875" y="2017477"/>
            <a:ext cx="9779100" cy="4240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rPr lang="en-US"/>
              <a:t>1. Shooting Accuracy of Players</a:t>
            </a:r>
            <a:endParaRPr/>
          </a:p>
          <a:p>
            <a:pPr indent="0" lvl="0" marL="0" rtl="0" algn="l">
              <a:lnSpc>
                <a:spcPct val="90000"/>
              </a:lnSpc>
              <a:spcBef>
                <a:spcPts val="1000"/>
              </a:spcBef>
              <a:spcAft>
                <a:spcPts val="0"/>
              </a:spcAft>
              <a:buNone/>
            </a:pPr>
            <a:r>
              <a:rPr lang="en-US"/>
              <a:t>2. Clutch Performance of the Players</a:t>
            </a:r>
            <a:endParaRPr/>
          </a:p>
          <a:p>
            <a:pPr indent="0" lvl="0" marL="0" rtl="0" algn="l">
              <a:lnSpc>
                <a:spcPct val="90000"/>
              </a:lnSpc>
              <a:spcBef>
                <a:spcPts val="1000"/>
              </a:spcBef>
              <a:spcAft>
                <a:spcPts val="0"/>
              </a:spcAft>
              <a:buNone/>
            </a:pPr>
            <a:r>
              <a:rPr lang="en-US"/>
              <a:t>3. Recent Player Performance</a:t>
            </a:r>
            <a:endParaRPr/>
          </a:p>
          <a:p>
            <a:pPr indent="0" lvl="0" marL="0" rtl="0" algn="l">
              <a:lnSpc>
                <a:spcPct val="90000"/>
              </a:lnSpc>
              <a:spcBef>
                <a:spcPts val="1000"/>
              </a:spcBef>
              <a:spcAft>
                <a:spcPts val="0"/>
              </a:spcAft>
              <a:buNone/>
            </a:pPr>
            <a:r>
              <a:rPr lang="en-US"/>
              <a:t>4. Free Throw Analysis</a:t>
            </a:r>
            <a:endParaRPr/>
          </a:p>
          <a:p>
            <a:pPr indent="0" lvl="0" marL="0" rtl="0" algn="l">
              <a:lnSpc>
                <a:spcPct val="90000"/>
              </a:lnSpc>
              <a:spcBef>
                <a:spcPts val="1000"/>
              </a:spcBef>
              <a:spcAft>
                <a:spcPts val="0"/>
              </a:spcAft>
              <a:buNone/>
            </a:pPr>
            <a:r>
              <a:t/>
            </a:r>
            <a:endParaRPr/>
          </a:p>
          <a:p>
            <a:pPr indent="0" lvl="0" marL="0" rtl="0" algn="l">
              <a:lnSpc>
                <a:spcPct val="90000"/>
              </a:lnSpc>
              <a:spcBef>
                <a:spcPts val="1000"/>
              </a:spcBef>
              <a:spcAft>
                <a:spcPts val="0"/>
              </a:spcAft>
              <a:buNone/>
            </a:pPr>
            <a:r>
              <a:rPr lang="en-US"/>
              <a:t>Created a Dashboard using dash </a:t>
            </a:r>
            <a:r>
              <a:rPr lang="en-US"/>
              <a:t>in order</a:t>
            </a:r>
            <a:r>
              <a:rPr lang="en-US"/>
              <a:t> to display the most important features</a:t>
            </a:r>
            <a:endParaRPr/>
          </a:p>
        </p:txBody>
      </p:sp>
      <p:pic>
        <p:nvPicPr>
          <p:cNvPr descr="A basketball hoop with a globe and a net&#10;&#10;Description automatically generated" id="301" name="Google Shape;301;p29"/>
          <p:cNvPicPr preferRelativeResize="0"/>
          <p:nvPr/>
        </p:nvPicPr>
        <p:blipFill rotWithShape="1">
          <a:blip r:embed="rId3">
            <a:alphaModFix/>
          </a:blip>
          <a:srcRect b="0" l="0" r="455" t="0"/>
          <a:stretch/>
        </p:blipFill>
        <p:spPr>
          <a:xfrm>
            <a:off x="10931044" y="0"/>
            <a:ext cx="1260956" cy="1266738"/>
          </a:xfrm>
          <a:prstGeom prst="ellipse">
            <a:avLst/>
          </a:prstGeom>
          <a:noFill/>
          <a:ln cap="flat" cmpd="sng" w="9525">
            <a:solidFill>
              <a:schemeClr val="accent1"/>
            </a:solidFill>
            <a:prstDash val="solid"/>
            <a:round/>
            <a:headEnd len="sm" w="sm" type="none"/>
            <a:tailEnd len="sm" w="sm" type="none"/>
          </a:ln>
        </p:spPr>
      </p:pic>
      <p:sp>
        <p:nvSpPr>
          <p:cNvPr id="302" name="Google Shape;302;p29"/>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0"/>
          <p:cNvSpPr txBox="1"/>
          <p:nvPr>
            <p:ph type="title"/>
          </p:nvPr>
        </p:nvSpPr>
        <p:spPr>
          <a:xfrm>
            <a:off x="1158875" y="102023"/>
            <a:ext cx="9779100" cy="867300"/>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chemeClr val="dk1"/>
              </a:buClr>
              <a:buSzPts val="4200"/>
              <a:buFont typeface="Arial"/>
              <a:buNone/>
            </a:pPr>
            <a:r>
              <a:rPr lang="en-US"/>
              <a:t>Feature Engineering</a:t>
            </a:r>
            <a:endParaRPr/>
          </a:p>
        </p:txBody>
      </p:sp>
      <p:pic>
        <p:nvPicPr>
          <p:cNvPr descr="A basketball hoop with a globe and a net&#10;&#10;Description automatically generated" id="308" name="Google Shape;308;p30"/>
          <p:cNvPicPr preferRelativeResize="0"/>
          <p:nvPr/>
        </p:nvPicPr>
        <p:blipFill rotWithShape="1">
          <a:blip r:embed="rId3">
            <a:alphaModFix/>
          </a:blip>
          <a:srcRect b="0" l="0" r="457" t="0"/>
          <a:stretch/>
        </p:blipFill>
        <p:spPr>
          <a:xfrm>
            <a:off x="10931044" y="0"/>
            <a:ext cx="1260900" cy="1266600"/>
          </a:xfrm>
          <a:prstGeom prst="ellipse">
            <a:avLst/>
          </a:prstGeom>
          <a:noFill/>
          <a:ln cap="flat" cmpd="sng" w="9525">
            <a:solidFill>
              <a:schemeClr val="accent1"/>
            </a:solidFill>
            <a:prstDash val="solid"/>
            <a:round/>
            <a:headEnd len="sm" w="sm" type="none"/>
            <a:tailEnd len="sm" w="sm" type="none"/>
          </a:ln>
        </p:spPr>
      </p:pic>
      <p:sp>
        <p:nvSpPr>
          <p:cNvPr id="309" name="Google Shape;309;p30"/>
          <p:cNvSpPr txBox="1"/>
          <p:nvPr>
            <p:ph idx="12" type="sldNum"/>
          </p:nvPr>
        </p:nvSpPr>
        <p:spPr>
          <a:xfrm>
            <a:off x="10153276" y="6356350"/>
            <a:ext cx="1657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10" name="Google Shape;310;p30"/>
          <p:cNvPicPr preferRelativeResize="0"/>
          <p:nvPr/>
        </p:nvPicPr>
        <p:blipFill>
          <a:blip r:embed="rId4">
            <a:alphaModFix/>
          </a:blip>
          <a:stretch>
            <a:fillRect/>
          </a:stretch>
        </p:blipFill>
        <p:spPr>
          <a:xfrm>
            <a:off x="2049787" y="1266600"/>
            <a:ext cx="7579151" cy="2172351"/>
          </a:xfrm>
          <a:prstGeom prst="rect">
            <a:avLst/>
          </a:prstGeom>
          <a:noFill/>
          <a:ln>
            <a:noFill/>
          </a:ln>
        </p:spPr>
      </p:pic>
      <p:pic>
        <p:nvPicPr>
          <p:cNvPr id="311" name="Google Shape;311;p30"/>
          <p:cNvPicPr preferRelativeResize="0"/>
          <p:nvPr/>
        </p:nvPicPr>
        <p:blipFill>
          <a:blip r:embed="rId5">
            <a:alphaModFix/>
          </a:blip>
          <a:stretch>
            <a:fillRect/>
          </a:stretch>
        </p:blipFill>
        <p:spPr>
          <a:xfrm>
            <a:off x="2019300" y="3554394"/>
            <a:ext cx="7640120" cy="213013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1"/>
          <p:cNvSpPr txBox="1"/>
          <p:nvPr>
            <p:ph type="title"/>
          </p:nvPr>
        </p:nvSpPr>
        <p:spPr>
          <a:xfrm>
            <a:off x="1158864" y="102021"/>
            <a:ext cx="9779100" cy="1744500"/>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chemeClr val="dk1"/>
              </a:buClr>
              <a:buSzPts val="4200"/>
              <a:buFont typeface="Arial"/>
              <a:buNone/>
            </a:pPr>
            <a:r>
              <a:rPr lang="en-US"/>
              <a:t>Modeling</a:t>
            </a:r>
            <a:endParaRPr/>
          </a:p>
        </p:txBody>
      </p:sp>
      <p:sp>
        <p:nvSpPr>
          <p:cNvPr id="317" name="Google Shape;317;p31"/>
          <p:cNvSpPr txBox="1"/>
          <p:nvPr>
            <p:ph idx="1" type="body"/>
          </p:nvPr>
        </p:nvSpPr>
        <p:spPr>
          <a:xfrm>
            <a:off x="1158875" y="2017477"/>
            <a:ext cx="9779100" cy="42402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sz="2400"/>
              <a:t>Utilized a </a:t>
            </a:r>
            <a:r>
              <a:rPr b="1" lang="en-US" sz="2400"/>
              <a:t>Random Forest Classifier</a:t>
            </a:r>
            <a:r>
              <a:rPr lang="en-US" sz="2400"/>
              <a:t> model to analyze player data, considering the following metrics:</a:t>
            </a:r>
            <a:endParaRPr sz="2400"/>
          </a:p>
          <a:p>
            <a:pPr indent="-381000" lvl="0" marL="457200" rtl="0" algn="l">
              <a:lnSpc>
                <a:spcPct val="115000"/>
              </a:lnSpc>
              <a:spcBef>
                <a:spcPts val="1200"/>
              </a:spcBef>
              <a:spcAft>
                <a:spcPts val="0"/>
              </a:spcAft>
              <a:buSzPts val="2400"/>
              <a:buChar char="●"/>
            </a:pPr>
            <a:r>
              <a:rPr b="1" lang="en-US" sz="2400"/>
              <a:t>Overall Shooting Percentage</a:t>
            </a:r>
            <a:endParaRPr b="1" sz="2400"/>
          </a:p>
          <a:p>
            <a:pPr indent="-381000" lvl="0" marL="457200" rtl="0" algn="l">
              <a:lnSpc>
                <a:spcPct val="115000"/>
              </a:lnSpc>
              <a:spcBef>
                <a:spcPts val="0"/>
              </a:spcBef>
              <a:spcAft>
                <a:spcPts val="0"/>
              </a:spcAft>
              <a:buSzPts val="2400"/>
              <a:buChar char="●"/>
            </a:pPr>
            <a:r>
              <a:rPr b="1" lang="en-US" sz="2400"/>
              <a:t>Clutch Shooting Performance</a:t>
            </a:r>
            <a:endParaRPr b="1" sz="2400"/>
          </a:p>
          <a:p>
            <a:pPr indent="-381000" lvl="0" marL="457200" rtl="0" algn="l">
              <a:lnSpc>
                <a:spcPct val="115000"/>
              </a:lnSpc>
              <a:spcBef>
                <a:spcPts val="0"/>
              </a:spcBef>
              <a:spcAft>
                <a:spcPts val="0"/>
              </a:spcAft>
              <a:buSzPts val="2400"/>
              <a:buChar char="●"/>
            </a:pPr>
            <a:r>
              <a:rPr b="1" lang="en-US" sz="2400"/>
              <a:t>Three-Point Shooting Percentage</a:t>
            </a:r>
            <a:endParaRPr b="1" sz="2400"/>
          </a:p>
          <a:p>
            <a:pPr indent="-381000" lvl="0" marL="457200" rtl="0" algn="l">
              <a:lnSpc>
                <a:spcPct val="115000"/>
              </a:lnSpc>
              <a:spcBef>
                <a:spcPts val="0"/>
              </a:spcBef>
              <a:spcAft>
                <a:spcPts val="0"/>
              </a:spcAft>
              <a:buSzPts val="2400"/>
              <a:buChar char="●"/>
            </a:pPr>
            <a:r>
              <a:rPr b="1" lang="en-US" sz="2400"/>
              <a:t>Win Impact</a:t>
            </a:r>
            <a:endParaRPr b="1" sz="2400"/>
          </a:p>
          <a:p>
            <a:pPr indent="-381000" lvl="0" marL="457200" rtl="0" algn="l">
              <a:lnSpc>
                <a:spcPct val="115000"/>
              </a:lnSpc>
              <a:spcBef>
                <a:spcPts val="0"/>
              </a:spcBef>
              <a:spcAft>
                <a:spcPts val="0"/>
              </a:spcAft>
              <a:buSzPts val="2400"/>
              <a:buChar char="●"/>
            </a:pPr>
            <a:r>
              <a:rPr b="1" lang="en-US" sz="2400"/>
              <a:t>Team Contribution (Scoring Share)</a:t>
            </a:r>
            <a:endParaRPr b="1" sz="2400"/>
          </a:p>
          <a:p>
            <a:pPr indent="-381000" lvl="0" marL="457200" rtl="0" algn="l">
              <a:lnSpc>
                <a:spcPct val="115000"/>
              </a:lnSpc>
              <a:spcBef>
                <a:spcPts val="0"/>
              </a:spcBef>
              <a:spcAft>
                <a:spcPts val="0"/>
              </a:spcAft>
              <a:buSzPts val="2400"/>
              <a:buChar char="●"/>
            </a:pPr>
            <a:r>
              <a:rPr b="1" lang="en-US" sz="2400"/>
              <a:t>Close Game Performance</a:t>
            </a:r>
            <a:endParaRPr b="1" sz="2400"/>
          </a:p>
          <a:p>
            <a:pPr indent="-381000" lvl="0" marL="457200" rtl="0" algn="l">
              <a:lnSpc>
                <a:spcPct val="115000"/>
              </a:lnSpc>
              <a:spcBef>
                <a:spcPts val="0"/>
              </a:spcBef>
              <a:spcAft>
                <a:spcPts val="0"/>
              </a:spcAft>
              <a:buSzPts val="2400"/>
              <a:buChar char="●"/>
            </a:pPr>
            <a:r>
              <a:rPr b="1" lang="en-US" sz="2400"/>
              <a:t>Fouls Drawn</a:t>
            </a:r>
            <a:endParaRPr b="1" sz="2400"/>
          </a:p>
          <a:p>
            <a:pPr indent="0" lvl="0" marL="0" rtl="0" algn="l">
              <a:lnSpc>
                <a:spcPct val="90000"/>
              </a:lnSpc>
              <a:spcBef>
                <a:spcPts val="1200"/>
              </a:spcBef>
              <a:spcAft>
                <a:spcPts val="0"/>
              </a:spcAft>
              <a:buNone/>
            </a:pPr>
            <a:r>
              <a:t/>
            </a:r>
            <a:endParaRPr sz="2400"/>
          </a:p>
        </p:txBody>
      </p:sp>
      <p:pic>
        <p:nvPicPr>
          <p:cNvPr descr="A basketball hoop with a globe and a net&#10;&#10;Description automatically generated" id="318" name="Google Shape;318;p31"/>
          <p:cNvPicPr preferRelativeResize="0"/>
          <p:nvPr/>
        </p:nvPicPr>
        <p:blipFill rotWithShape="1">
          <a:blip r:embed="rId3">
            <a:alphaModFix/>
          </a:blip>
          <a:srcRect b="0" l="0" r="457" t="0"/>
          <a:stretch/>
        </p:blipFill>
        <p:spPr>
          <a:xfrm>
            <a:off x="10931044" y="0"/>
            <a:ext cx="1260900" cy="1266600"/>
          </a:xfrm>
          <a:prstGeom prst="ellipse">
            <a:avLst/>
          </a:prstGeom>
          <a:noFill/>
          <a:ln cap="flat" cmpd="sng" w="9525">
            <a:solidFill>
              <a:schemeClr val="accent1"/>
            </a:solidFill>
            <a:prstDash val="solid"/>
            <a:round/>
            <a:headEnd len="sm" w="sm" type="none"/>
            <a:tailEnd len="sm" w="sm" type="none"/>
          </a:ln>
        </p:spPr>
      </p:pic>
      <p:sp>
        <p:nvSpPr>
          <p:cNvPr id="319" name="Google Shape;319;p31"/>
          <p:cNvSpPr txBox="1"/>
          <p:nvPr>
            <p:ph idx="12" type="sldNum"/>
          </p:nvPr>
        </p:nvSpPr>
        <p:spPr>
          <a:xfrm>
            <a:off x="10153276" y="6356350"/>
            <a:ext cx="1657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4"/>
          <p:cNvSpPr txBox="1"/>
          <p:nvPr>
            <p:ph type="title"/>
          </p:nvPr>
        </p:nvSpPr>
        <p:spPr>
          <a:xfrm>
            <a:off x="1158864" y="102021"/>
            <a:ext cx="9779183" cy="1744415"/>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chemeClr val="dk1"/>
              </a:buClr>
              <a:buSzPts val="4200"/>
              <a:buFont typeface="Arial"/>
              <a:buNone/>
            </a:pPr>
            <a:r>
              <a:rPr lang="en-US"/>
              <a:t>Agenda</a:t>
            </a:r>
            <a:endParaRPr/>
          </a:p>
        </p:txBody>
      </p:sp>
      <p:sp>
        <p:nvSpPr>
          <p:cNvPr id="157" name="Google Shape;157;p14"/>
          <p:cNvSpPr txBox="1"/>
          <p:nvPr>
            <p:ph idx="1" type="body"/>
          </p:nvPr>
        </p:nvSpPr>
        <p:spPr>
          <a:xfrm>
            <a:off x="1158865" y="2017467"/>
            <a:ext cx="9779182" cy="3366815"/>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Arial"/>
              <a:buAutoNum type="arabicPeriod"/>
            </a:pPr>
            <a:r>
              <a:rPr lang="en-US"/>
              <a:t>Introduction</a:t>
            </a:r>
            <a:endParaRPr/>
          </a:p>
          <a:p>
            <a:pPr indent="-514350" lvl="0" marL="514350" rtl="0" algn="l">
              <a:lnSpc>
                <a:spcPct val="90000"/>
              </a:lnSpc>
              <a:spcBef>
                <a:spcPts val="1000"/>
              </a:spcBef>
              <a:spcAft>
                <a:spcPts val="0"/>
              </a:spcAft>
              <a:buClr>
                <a:schemeClr val="dk1"/>
              </a:buClr>
              <a:buSzPts val="2800"/>
              <a:buFont typeface="Arial"/>
              <a:buAutoNum type="arabicPeriod"/>
            </a:pPr>
            <a:r>
              <a:rPr lang="en-US"/>
              <a:t>Data Overview</a:t>
            </a:r>
            <a:endParaRPr/>
          </a:p>
          <a:p>
            <a:pPr indent="-514350" lvl="0" marL="514350" rtl="0" algn="l">
              <a:lnSpc>
                <a:spcPct val="90000"/>
              </a:lnSpc>
              <a:spcBef>
                <a:spcPts val="1000"/>
              </a:spcBef>
              <a:spcAft>
                <a:spcPts val="0"/>
              </a:spcAft>
              <a:buClr>
                <a:schemeClr val="dk1"/>
              </a:buClr>
              <a:buSzPts val="2800"/>
              <a:buFont typeface="Arial"/>
              <a:buAutoNum type="arabicPeriod"/>
            </a:pPr>
            <a:r>
              <a:rPr lang="en-US"/>
              <a:t>Exploratory Data Analysis (EDA)</a:t>
            </a:r>
            <a:endParaRPr/>
          </a:p>
          <a:p>
            <a:pPr indent="-514350" lvl="0" marL="514350" rtl="0" algn="l">
              <a:lnSpc>
                <a:spcPct val="90000"/>
              </a:lnSpc>
              <a:spcBef>
                <a:spcPts val="1000"/>
              </a:spcBef>
              <a:spcAft>
                <a:spcPts val="0"/>
              </a:spcAft>
              <a:buClr>
                <a:schemeClr val="dk1"/>
              </a:buClr>
              <a:buSzPts val="2800"/>
              <a:buFont typeface="Arial"/>
              <a:buAutoNum type="arabicPeriod"/>
            </a:pPr>
            <a:r>
              <a:rPr lang="en-US"/>
              <a:t>Feature Engineering</a:t>
            </a:r>
            <a:endParaRPr/>
          </a:p>
          <a:p>
            <a:pPr indent="-514350" lvl="0" marL="514350" rtl="0" algn="l">
              <a:lnSpc>
                <a:spcPct val="90000"/>
              </a:lnSpc>
              <a:spcBef>
                <a:spcPts val="1000"/>
              </a:spcBef>
              <a:spcAft>
                <a:spcPts val="0"/>
              </a:spcAft>
              <a:buClr>
                <a:schemeClr val="dk1"/>
              </a:buClr>
              <a:buSzPts val="2800"/>
              <a:buFont typeface="Arial"/>
              <a:buAutoNum type="arabicPeriod"/>
            </a:pPr>
            <a:r>
              <a:rPr lang="en-US"/>
              <a:t>Modeling</a:t>
            </a:r>
            <a:endParaRPr/>
          </a:p>
        </p:txBody>
      </p:sp>
      <p:pic>
        <p:nvPicPr>
          <p:cNvPr descr="A basketball hoop with a globe and a net&#10;&#10;Description automatically generated" id="158" name="Google Shape;158;p14"/>
          <p:cNvPicPr preferRelativeResize="0"/>
          <p:nvPr/>
        </p:nvPicPr>
        <p:blipFill rotWithShape="1">
          <a:blip r:embed="rId3">
            <a:alphaModFix/>
          </a:blip>
          <a:srcRect b="0" l="0" r="455" t="0"/>
          <a:stretch/>
        </p:blipFill>
        <p:spPr>
          <a:xfrm>
            <a:off x="10931044" y="0"/>
            <a:ext cx="1260956" cy="1266738"/>
          </a:xfrm>
          <a:prstGeom prst="ellipse">
            <a:avLst/>
          </a:prstGeom>
          <a:noFill/>
          <a:ln cap="flat" cmpd="sng" w="9525">
            <a:solidFill>
              <a:schemeClr val="accent1"/>
            </a:solidFill>
            <a:prstDash val="solid"/>
            <a:round/>
            <a:headEnd len="sm" w="sm" type="none"/>
            <a:tailEnd len="sm" w="sm" type="none"/>
          </a:ln>
        </p:spPr>
      </p:pic>
      <p:sp>
        <p:nvSpPr>
          <p:cNvPr id="159" name="Google Shape;159;p14"/>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2"/>
          <p:cNvSpPr txBox="1"/>
          <p:nvPr>
            <p:ph type="title"/>
          </p:nvPr>
        </p:nvSpPr>
        <p:spPr>
          <a:xfrm>
            <a:off x="1158864" y="102021"/>
            <a:ext cx="9779100" cy="1744500"/>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chemeClr val="dk1"/>
              </a:buClr>
              <a:buSzPts val="4200"/>
              <a:buFont typeface="Arial"/>
              <a:buNone/>
            </a:pPr>
            <a:r>
              <a:rPr lang="en-US"/>
              <a:t>Modeling</a:t>
            </a:r>
            <a:endParaRPr/>
          </a:p>
        </p:txBody>
      </p:sp>
      <p:sp>
        <p:nvSpPr>
          <p:cNvPr id="325" name="Google Shape;325;p32"/>
          <p:cNvSpPr txBox="1"/>
          <p:nvPr>
            <p:ph idx="1" type="body"/>
          </p:nvPr>
        </p:nvSpPr>
        <p:spPr>
          <a:xfrm>
            <a:off x="1158875" y="2017477"/>
            <a:ext cx="9779100" cy="4240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sz="2400"/>
              <a:t>Example Output with Syracuse as team name entered:</a:t>
            </a:r>
            <a:endParaRPr sz="2400"/>
          </a:p>
          <a:p>
            <a:pPr indent="0" lvl="0" marL="0" rtl="0" algn="l">
              <a:lnSpc>
                <a:spcPct val="90000"/>
              </a:lnSpc>
              <a:spcBef>
                <a:spcPts val="1000"/>
              </a:spcBef>
              <a:spcAft>
                <a:spcPts val="0"/>
              </a:spcAft>
              <a:buNone/>
            </a:pPr>
            <a:r>
              <a:t/>
            </a:r>
            <a:endParaRPr sz="2400"/>
          </a:p>
          <a:p>
            <a:pPr indent="0" lvl="0" marL="0" rtl="0" algn="l">
              <a:lnSpc>
                <a:spcPct val="90000"/>
              </a:lnSpc>
              <a:spcBef>
                <a:spcPts val="1000"/>
              </a:spcBef>
              <a:spcAft>
                <a:spcPts val="0"/>
              </a:spcAft>
              <a:buNone/>
            </a:pPr>
            <a:r>
              <a:t/>
            </a:r>
            <a:endParaRPr sz="2400"/>
          </a:p>
        </p:txBody>
      </p:sp>
      <p:pic>
        <p:nvPicPr>
          <p:cNvPr descr="A basketball hoop with a globe and a net&#10;&#10;Description automatically generated" id="326" name="Google Shape;326;p32"/>
          <p:cNvPicPr preferRelativeResize="0"/>
          <p:nvPr/>
        </p:nvPicPr>
        <p:blipFill rotWithShape="1">
          <a:blip r:embed="rId3">
            <a:alphaModFix/>
          </a:blip>
          <a:srcRect b="0" l="0" r="457" t="0"/>
          <a:stretch/>
        </p:blipFill>
        <p:spPr>
          <a:xfrm>
            <a:off x="10931044" y="0"/>
            <a:ext cx="1260900" cy="1266600"/>
          </a:xfrm>
          <a:prstGeom prst="ellipse">
            <a:avLst/>
          </a:prstGeom>
          <a:noFill/>
          <a:ln cap="flat" cmpd="sng" w="9525">
            <a:solidFill>
              <a:schemeClr val="accent1"/>
            </a:solidFill>
            <a:prstDash val="solid"/>
            <a:round/>
            <a:headEnd len="sm" w="sm" type="none"/>
            <a:tailEnd len="sm" w="sm" type="none"/>
          </a:ln>
        </p:spPr>
      </p:pic>
      <p:sp>
        <p:nvSpPr>
          <p:cNvPr id="327" name="Google Shape;327;p32"/>
          <p:cNvSpPr txBox="1"/>
          <p:nvPr>
            <p:ph idx="12" type="sldNum"/>
          </p:nvPr>
        </p:nvSpPr>
        <p:spPr>
          <a:xfrm>
            <a:off x="10153276" y="6356350"/>
            <a:ext cx="1657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28" name="Google Shape;328;p32"/>
          <p:cNvPicPr preferRelativeResize="0"/>
          <p:nvPr/>
        </p:nvPicPr>
        <p:blipFill>
          <a:blip r:embed="rId4">
            <a:alphaModFix/>
          </a:blip>
          <a:stretch>
            <a:fillRect/>
          </a:stretch>
        </p:blipFill>
        <p:spPr>
          <a:xfrm>
            <a:off x="4181475" y="2727313"/>
            <a:ext cx="3829050" cy="3286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3"/>
          <p:cNvSpPr txBox="1"/>
          <p:nvPr>
            <p:ph type="title"/>
          </p:nvPr>
        </p:nvSpPr>
        <p:spPr>
          <a:xfrm>
            <a:off x="1158864" y="102021"/>
            <a:ext cx="9779100" cy="1744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Key Takeaways</a:t>
            </a:r>
            <a:endParaRPr/>
          </a:p>
        </p:txBody>
      </p:sp>
      <p:sp>
        <p:nvSpPr>
          <p:cNvPr id="335" name="Google Shape;335;p33"/>
          <p:cNvSpPr txBox="1"/>
          <p:nvPr>
            <p:ph idx="1" type="body"/>
          </p:nvPr>
        </p:nvSpPr>
        <p:spPr>
          <a:xfrm>
            <a:off x="1206440" y="2188917"/>
            <a:ext cx="9779100" cy="3366900"/>
          </a:xfrm>
          <a:prstGeom prst="rect">
            <a:avLst/>
          </a:prstGeom>
        </p:spPr>
        <p:txBody>
          <a:bodyPr anchorCtr="0" anchor="t" bIns="45700" lIns="91425" spcFirstLastPara="1" rIns="91425" wrap="square" tIns="45700">
            <a:normAutofit fontScale="92500" lnSpcReduction="20000"/>
          </a:bodyPr>
          <a:lstStyle/>
          <a:p>
            <a:pPr indent="0" lvl="0" marL="0" rtl="0" algn="l">
              <a:spcBef>
                <a:spcPts val="1000"/>
              </a:spcBef>
              <a:spcAft>
                <a:spcPts val="0"/>
              </a:spcAft>
              <a:buClr>
                <a:schemeClr val="dk1"/>
              </a:buClr>
              <a:buSzPct val="64398"/>
              <a:buFont typeface="Arial"/>
              <a:buNone/>
            </a:pPr>
            <a:r>
              <a:rPr b="1" lang="en-US" sz="1708"/>
              <a:t>Employ Versatile Shooters</a:t>
            </a:r>
            <a:r>
              <a:rPr lang="en-US" sz="1708"/>
              <a:t>: Utilize players with balanced shooting skills for adaptability in various game scenarios, enhancing strategic flexibility and readiness for any game condition.</a:t>
            </a:r>
            <a:endParaRPr sz="1708"/>
          </a:p>
          <a:p>
            <a:pPr indent="0" lvl="0" marL="0" rtl="0" algn="l">
              <a:spcBef>
                <a:spcPts val="1000"/>
              </a:spcBef>
              <a:spcAft>
                <a:spcPts val="0"/>
              </a:spcAft>
              <a:buClr>
                <a:schemeClr val="dk1"/>
              </a:buClr>
              <a:buSzPct val="64398"/>
              <a:buFont typeface="Arial"/>
              <a:buNone/>
            </a:pPr>
            <a:r>
              <a:rPr b="1" lang="en-US" sz="1708"/>
              <a:t>Maximize Three-Point and Clutch Shooting</a:t>
            </a:r>
            <a:r>
              <a:rPr lang="en-US" sz="1708"/>
              <a:t>: Prioritize players who excel in three-point shooting and clutch situations for high-pressure moments, aiming for quick, high-value points and reliable end-of-game performance.</a:t>
            </a:r>
            <a:endParaRPr sz="1708"/>
          </a:p>
          <a:p>
            <a:pPr indent="0" lvl="0" marL="0" rtl="0" algn="l">
              <a:spcBef>
                <a:spcPts val="1000"/>
              </a:spcBef>
              <a:spcAft>
                <a:spcPts val="0"/>
              </a:spcAft>
              <a:buClr>
                <a:schemeClr val="dk1"/>
              </a:buClr>
              <a:buSzPct val="64398"/>
              <a:buFont typeface="Arial"/>
              <a:buNone/>
            </a:pPr>
            <a:r>
              <a:rPr b="1" lang="en-US" sz="1708"/>
              <a:t>Leverage Home Field Advantage</a:t>
            </a:r>
            <a:r>
              <a:rPr lang="en-US" sz="1708"/>
              <a:t>: Capitalize on the statistically significant home advantage by tailoring game strategies to exploit venue familiarity and crowd support, which can elevate player performance and scoring.</a:t>
            </a:r>
            <a:endParaRPr sz="1708"/>
          </a:p>
          <a:p>
            <a:pPr indent="0" lvl="0" marL="0" rtl="0" algn="l">
              <a:spcBef>
                <a:spcPts val="1000"/>
              </a:spcBef>
              <a:spcAft>
                <a:spcPts val="0"/>
              </a:spcAft>
              <a:buClr>
                <a:schemeClr val="dk1"/>
              </a:buClr>
              <a:buSzPct val="64398"/>
              <a:buFont typeface="Arial"/>
              <a:buNone/>
            </a:pPr>
            <a:r>
              <a:rPr b="1" lang="en-US" sz="1708"/>
              <a:t>Implement Effective Halftime Adjustments</a:t>
            </a:r>
            <a:r>
              <a:rPr lang="en-US" sz="1708"/>
              <a:t>: Analyze first-half performance and apply data-driven insights for strategic halftime adjustments, which can significantly alter win probabilities and player efficiency in the second half.</a:t>
            </a:r>
            <a:endParaRPr sz="1708"/>
          </a:p>
          <a:p>
            <a:pPr indent="0" lvl="0" marL="0" rtl="0" algn="l">
              <a:spcBef>
                <a:spcPts val="1000"/>
              </a:spcBef>
              <a:spcAft>
                <a:spcPts val="0"/>
              </a:spcAft>
              <a:buClr>
                <a:schemeClr val="dk1"/>
              </a:buClr>
              <a:buSzPct val="64398"/>
              <a:buFont typeface="Arial"/>
              <a:buNone/>
            </a:pPr>
            <a:r>
              <a:rPr b="1" lang="en-US" sz="1708"/>
              <a:t>Understand and Utilize Score Differences</a:t>
            </a:r>
            <a:r>
              <a:rPr lang="en-US" sz="1708"/>
              <a:t>: Recognize the critical impact of maintaining or overcoming score differences on win probability, guiding strategic decisions to focus efforts on when and how aggressively to score or defend.</a:t>
            </a:r>
            <a:endParaRPr sz="1708"/>
          </a:p>
          <a:p>
            <a:pPr indent="0" lvl="0" marL="0" rtl="0" algn="l">
              <a:spcBef>
                <a:spcPts val="1000"/>
              </a:spcBef>
              <a:spcAft>
                <a:spcPts val="0"/>
              </a:spcAft>
              <a:buNone/>
            </a:pPr>
            <a:r>
              <a:t/>
            </a:r>
            <a:endParaRPr/>
          </a:p>
        </p:txBody>
      </p:sp>
      <p:sp>
        <p:nvSpPr>
          <p:cNvPr id="336" name="Google Shape;336;p33"/>
          <p:cNvSpPr txBox="1"/>
          <p:nvPr>
            <p:ph idx="12" type="sldNum"/>
          </p:nvPr>
        </p:nvSpPr>
        <p:spPr>
          <a:xfrm>
            <a:off x="10153276" y="6356350"/>
            <a:ext cx="16578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4"/>
          <p:cNvSpPr txBox="1"/>
          <p:nvPr>
            <p:ph type="title"/>
          </p:nvPr>
        </p:nvSpPr>
        <p:spPr>
          <a:xfrm>
            <a:off x="5943600" y="457200"/>
            <a:ext cx="5120640" cy="32004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chemeClr val="dk1"/>
              </a:buClr>
              <a:buSzPts val="6000"/>
              <a:buFont typeface="Arial"/>
              <a:buNone/>
            </a:pPr>
            <a:r>
              <a:rPr lang="en-US"/>
              <a:t>Thank you</a:t>
            </a:r>
            <a:endParaRPr/>
          </a:p>
        </p:txBody>
      </p:sp>
      <p:sp>
        <p:nvSpPr>
          <p:cNvPr id="343" name="Google Shape;343;p34"/>
          <p:cNvSpPr txBox="1"/>
          <p:nvPr>
            <p:ph idx="1" type="subTitle"/>
          </p:nvPr>
        </p:nvSpPr>
        <p:spPr>
          <a:xfrm>
            <a:off x="5943598" y="3657600"/>
            <a:ext cx="5120640" cy="18288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spcBef>
                <a:spcPts val="1000"/>
              </a:spcBef>
              <a:spcAft>
                <a:spcPts val="0"/>
              </a:spcAft>
              <a:buClr>
                <a:schemeClr val="dk1"/>
              </a:buClr>
              <a:buSzPct val="33333"/>
              <a:buNone/>
            </a:pPr>
            <a:r>
              <a:rPr lang="en-US" sz="9600"/>
              <a:t>Vishnu Charugundla</a:t>
            </a:r>
            <a:endParaRPr sz="9600"/>
          </a:p>
          <a:p>
            <a:pPr indent="0" lvl="0" marL="0" rtl="0" algn="l">
              <a:spcBef>
                <a:spcPts val="1000"/>
              </a:spcBef>
              <a:spcAft>
                <a:spcPts val="0"/>
              </a:spcAft>
              <a:buClr>
                <a:schemeClr val="dk1"/>
              </a:buClr>
              <a:buSzPct val="33333"/>
              <a:buNone/>
            </a:pPr>
            <a:r>
              <a:rPr lang="en-US" sz="9600"/>
              <a:t>Varshin Bhaskaran </a:t>
            </a:r>
            <a:endParaRPr sz="9600"/>
          </a:p>
          <a:p>
            <a:pPr indent="0" lvl="0" marL="0" rtl="0" algn="l">
              <a:spcBef>
                <a:spcPts val="1000"/>
              </a:spcBef>
              <a:spcAft>
                <a:spcPts val="0"/>
              </a:spcAft>
              <a:buClr>
                <a:schemeClr val="dk1"/>
              </a:buClr>
              <a:buSzPct val="33333"/>
              <a:buNone/>
            </a:pPr>
            <a:r>
              <a:rPr lang="en-US" sz="9600"/>
              <a:t>Shashank Guda</a:t>
            </a:r>
            <a:endParaRPr sz="9600"/>
          </a:p>
          <a:p>
            <a:pPr indent="0" lvl="0" marL="0" rtl="0" algn="l">
              <a:spcBef>
                <a:spcPts val="1000"/>
              </a:spcBef>
              <a:spcAft>
                <a:spcPts val="0"/>
              </a:spcAft>
              <a:buClr>
                <a:schemeClr val="dk1"/>
              </a:buClr>
              <a:buSzPct val="33333"/>
              <a:buNone/>
            </a:pPr>
            <a:r>
              <a:rPr lang="en-US" sz="9600"/>
              <a:t>Rithika Gurram</a:t>
            </a:r>
            <a:endParaRPr sz="9600"/>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p:txBody>
      </p:sp>
      <p:pic>
        <p:nvPicPr>
          <p:cNvPr descr="A basketball hoop with a globe and a net&#10;&#10;Description automatically generated" id="344" name="Google Shape;344;p34"/>
          <p:cNvPicPr preferRelativeResize="0"/>
          <p:nvPr/>
        </p:nvPicPr>
        <p:blipFill rotWithShape="1">
          <a:blip r:embed="rId3">
            <a:alphaModFix/>
          </a:blip>
          <a:srcRect b="0" l="0" r="455" t="0"/>
          <a:stretch/>
        </p:blipFill>
        <p:spPr>
          <a:xfrm>
            <a:off x="694513" y="1249503"/>
            <a:ext cx="4500562" cy="4521200"/>
          </a:xfrm>
          <a:prstGeom prst="ellipse">
            <a:avLst/>
          </a:prstGeom>
          <a:noFill/>
          <a:ln>
            <a:noFill/>
          </a:ln>
        </p:spPr>
      </p:pic>
      <p:sp>
        <p:nvSpPr>
          <p:cNvPr id="345" name="Google Shape;345;p34"/>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6" name="Google Shape;346;p34"/>
          <p:cNvSpPr txBox="1"/>
          <p:nvPr/>
        </p:nvSpPr>
        <p:spPr>
          <a:xfrm>
            <a:off x="1854341" y="5770703"/>
            <a:ext cx="2180906" cy="738664"/>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Detailed Analysis is present in the Jupyter Notebook File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5"/>
          <p:cNvSpPr txBox="1"/>
          <p:nvPr>
            <p:ph type="title"/>
          </p:nvPr>
        </p:nvSpPr>
        <p:spPr>
          <a:xfrm>
            <a:off x="1158864" y="102021"/>
            <a:ext cx="9779183" cy="1744415"/>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chemeClr val="dk1"/>
              </a:buClr>
              <a:buSzPts val="4200"/>
              <a:buFont typeface="Arial"/>
              <a:buNone/>
            </a:pPr>
            <a:r>
              <a:rPr lang="en-US"/>
              <a:t>Introduction</a:t>
            </a:r>
            <a:endParaRPr/>
          </a:p>
        </p:txBody>
      </p:sp>
      <p:sp>
        <p:nvSpPr>
          <p:cNvPr id="165" name="Google Shape;165;p15"/>
          <p:cNvSpPr txBox="1"/>
          <p:nvPr>
            <p:ph idx="1" type="body"/>
          </p:nvPr>
        </p:nvSpPr>
        <p:spPr>
          <a:xfrm>
            <a:off x="1158865" y="2017467"/>
            <a:ext cx="9779182" cy="3366815"/>
          </a:xfrm>
          <a:prstGeom prst="rect">
            <a:avLst/>
          </a:prstGeom>
          <a:noFill/>
          <a:ln>
            <a:noFill/>
          </a:ln>
        </p:spPr>
        <p:txBody>
          <a:bodyPr anchorCtr="0" anchor="t" bIns="45700" lIns="91425" spcFirstLastPara="1" rIns="91425" wrap="square" tIns="45700">
            <a:noAutofit/>
          </a:bodyPr>
          <a:lstStyle/>
          <a:p>
            <a:pPr indent="-152400" lvl="0" marL="0" rtl="0" algn="l">
              <a:spcBef>
                <a:spcPts val="1000"/>
              </a:spcBef>
              <a:spcAft>
                <a:spcPts val="0"/>
              </a:spcAft>
              <a:buSzPts val="2400"/>
              <a:buChar char="•"/>
            </a:pPr>
            <a:r>
              <a:rPr lang="en-US" sz="2400"/>
              <a:t>Identify which player on a selected team is best suited to take the game-winning shot, using data-driven insights.</a:t>
            </a:r>
            <a:endParaRPr sz="2400"/>
          </a:p>
          <a:p>
            <a:pPr indent="-152400" lvl="0" marL="0" rtl="0" algn="l">
              <a:spcBef>
                <a:spcPts val="1000"/>
              </a:spcBef>
              <a:spcAft>
                <a:spcPts val="0"/>
              </a:spcAft>
              <a:buSzPts val="2400"/>
              <a:buChar char="•"/>
            </a:pPr>
            <a:r>
              <a:rPr lang="en-US" sz="2400"/>
              <a:t>Leverage data science to analyze player performance and predict the highest probability shooter for critical game moments.</a:t>
            </a:r>
            <a:endParaRPr sz="2400"/>
          </a:p>
          <a:p>
            <a:pPr indent="-152400" lvl="0" marL="0" rtl="0" algn="l">
              <a:spcBef>
                <a:spcPts val="1000"/>
              </a:spcBef>
              <a:spcAft>
                <a:spcPts val="0"/>
              </a:spcAft>
              <a:buSzPts val="2400"/>
              <a:buChar char="•"/>
            </a:pPr>
            <a:r>
              <a:rPr lang="en-US" sz="2400"/>
              <a:t>Provide coaches and analysts with actionable insights on player selection for high-stakes scenarios, optimizing team strategy and performance.</a:t>
            </a:r>
            <a:endParaRPr sz="2400"/>
          </a:p>
        </p:txBody>
      </p:sp>
      <p:pic>
        <p:nvPicPr>
          <p:cNvPr descr="A basketball hoop with a globe and a net&#10;&#10;Description automatically generated" id="166" name="Google Shape;166;p15"/>
          <p:cNvPicPr preferRelativeResize="0"/>
          <p:nvPr/>
        </p:nvPicPr>
        <p:blipFill rotWithShape="1">
          <a:blip r:embed="rId3">
            <a:alphaModFix/>
          </a:blip>
          <a:srcRect b="0" l="0" r="455" t="0"/>
          <a:stretch/>
        </p:blipFill>
        <p:spPr>
          <a:xfrm>
            <a:off x="10931044" y="0"/>
            <a:ext cx="1260956" cy="1266738"/>
          </a:xfrm>
          <a:prstGeom prst="ellipse">
            <a:avLst/>
          </a:prstGeom>
          <a:noFill/>
          <a:ln cap="flat" cmpd="sng" w="9525">
            <a:solidFill>
              <a:schemeClr val="accent1"/>
            </a:solidFill>
            <a:prstDash val="solid"/>
            <a:round/>
            <a:headEnd len="sm" w="sm" type="none"/>
            <a:tailEnd len="sm" w="sm" type="none"/>
          </a:ln>
        </p:spPr>
      </p:pic>
      <p:sp>
        <p:nvSpPr>
          <p:cNvPr id="167" name="Google Shape;167;p15"/>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6"/>
          <p:cNvSpPr txBox="1"/>
          <p:nvPr>
            <p:ph type="title"/>
          </p:nvPr>
        </p:nvSpPr>
        <p:spPr>
          <a:xfrm>
            <a:off x="1167492" y="45085"/>
            <a:ext cx="9779183" cy="1600835"/>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chemeClr val="dk1"/>
              </a:buClr>
              <a:buSzPts val="4200"/>
              <a:buFont typeface="Arial"/>
              <a:buNone/>
            </a:pPr>
            <a:r>
              <a:rPr lang="en-US"/>
              <a:t>Data Overview</a:t>
            </a:r>
            <a:endParaRPr/>
          </a:p>
        </p:txBody>
      </p:sp>
      <p:sp>
        <p:nvSpPr>
          <p:cNvPr id="174" name="Google Shape;174;p16"/>
          <p:cNvSpPr txBox="1"/>
          <p:nvPr>
            <p:ph idx="1" type="body"/>
          </p:nvPr>
        </p:nvSpPr>
        <p:spPr>
          <a:xfrm>
            <a:off x="1166087" y="2652713"/>
            <a:ext cx="9780587" cy="3436936"/>
          </a:xfrm>
          <a:prstGeom prst="rect">
            <a:avLst/>
          </a:prstGeom>
          <a:noFill/>
          <a:ln>
            <a:noFill/>
          </a:ln>
        </p:spPr>
        <p:txBody>
          <a:bodyPr anchorCtr="0" anchor="t" bIns="45700" lIns="91425" spcFirstLastPara="1" rIns="91425" wrap="square" tIns="45700">
            <a:normAutofit lnSpcReduction="10000"/>
          </a:bodyPr>
          <a:lstStyle/>
          <a:p>
            <a:pPr indent="-283464" lvl="0" marL="342900" rtl="0" algn="l">
              <a:lnSpc>
                <a:spcPct val="90000"/>
              </a:lnSpc>
              <a:spcBef>
                <a:spcPts val="0"/>
              </a:spcBef>
              <a:spcAft>
                <a:spcPts val="0"/>
              </a:spcAft>
              <a:buClr>
                <a:schemeClr val="lt1"/>
              </a:buClr>
              <a:buSzPts val="2000"/>
              <a:buFont typeface="Arial"/>
              <a:buChar char="•"/>
            </a:pPr>
            <a:r>
              <a:rPr b="1" lang="en-US"/>
              <a:t>Dataset:</a:t>
            </a:r>
            <a:r>
              <a:rPr b="1" lang="en-US"/>
              <a:t> </a:t>
            </a:r>
            <a:r>
              <a:rPr lang="en-US"/>
              <a:t>1956323 records, 34 columns.</a:t>
            </a:r>
            <a:endParaRPr/>
          </a:p>
          <a:p>
            <a:pPr indent="-283464" lvl="0" marL="342900" rtl="0" algn="l">
              <a:lnSpc>
                <a:spcPct val="90000"/>
              </a:lnSpc>
              <a:spcBef>
                <a:spcPts val="1000"/>
              </a:spcBef>
              <a:spcAft>
                <a:spcPts val="0"/>
              </a:spcAft>
              <a:buClr>
                <a:schemeClr val="lt1"/>
              </a:buClr>
              <a:buSzPts val="2000"/>
              <a:buFont typeface="Arial"/>
              <a:buChar char="•"/>
            </a:pPr>
            <a:r>
              <a:rPr b="1" lang="en-US"/>
              <a:t>Date Range: </a:t>
            </a:r>
            <a:r>
              <a:rPr lang="en-US"/>
              <a:t>March 17, 2023 - june 11, 2023.</a:t>
            </a:r>
            <a:endParaRPr/>
          </a:p>
          <a:p>
            <a:pPr indent="-283464" lvl="0" marL="342900" rtl="0" algn="l">
              <a:lnSpc>
                <a:spcPct val="90000"/>
              </a:lnSpc>
              <a:spcBef>
                <a:spcPts val="1000"/>
              </a:spcBef>
              <a:spcAft>
                <a:spcPts val="0"/>
              </a:spcAft>
              <a:buClr>
                <a:schemeClr val="lt1"/>
              </a:buClr>
              <a:buSzPts val="2000"/>
              <a:buFont typeface="Arial"/>
              <a:buChar char="•"/>
            </a:pPr>
            <a:r>
              <a:rPr b="1" lang="en-US"/>
              <a:t>Top </a:t>
            </a:r>
            <a:r>
              <a:rPr b="1" lang="en-US"/>
              <a:t>Key Features:</a:t>
            </a:r>
            <a:endParaRPr/>
          </a:p>
          <a:p>
            <a:pPr indent="-283464" lvl="2" marL="850392" rtl="0" algn="l">
              <a:spcBef>
                <a:spcPts val="1000"/>
              </a:spcBef>
              <a:spcAft>
                <a:spcPts val="0"/>
              </a:spcAft>
              <a:buSzPts val="2000"/>
              <a:buFont typeface="Courier New"/>
              <a:buChar char="o"/>
            </a:pPr>
            <a:r>
              <a:rPr lang="en-US"/>
              <a:t>win_prob</a:t>
            </a:r>
            <a:endParaRPr/>
          </a:p>
          <a:p>
            <a:pPr indent="-283464" lvl="2" marL="850392" rtl="0" algn="l">
              <a:spcBef>
                <a:spcPts val="1000"/>
              </a:spcBef>
              <a:spcAft>
                <a:spcPts val="0"/>
              </a:spcAft>
              <a:buSzPts val="2000"/>
              <a:buFont typeface="Courier New"/>
              <a:buChar char="o"/>
            </a:pPr>
            <a:r>
              <a:rPr lang="en-US"/>
              <a:t>shooter</a:t>
            </a:r>
            <a:endParaRPr/>
          </a:p>
          <a:p>
            <a:pPr indent="-283464" lvl="2" marL="850392" rtl="0" algn="l">
              <a:spcBef>
                <a:spcPts val="1000"/>
              </a:spcBef>
              <a:spcAft>
                <a:spcPts val="0"/>
              </a:spcAft>
              <a:buSzPts val="2000"/>
              <a:buFont typeface="Courier New"/>
              <a:buChar char="o"/>
            </a:pPr>
            <a:r>
              <a:rPr lang="en-US"/>
              <a:t>shot_outcome</a:t>
            </a:r>
            <a:endParaRPr/>
          </a:p>
          <a:p>
            <a:pPr indent="-283464" lvl="2" marL="850392" rtl="0" algn="l">
              <a:spcBef>
                <a:spcPts val="1000"/>
              </a:spcBef>
              <a:spcAft>
                <a:spcPts val="0"/>
              </a:spcAft>
              <a:buSzPts val="2000"/>
              <a:buFont typeface="Courier New"/>
              <a:buChar char="o"/>
            </a:pPr>
            <a:r>
              <a:rPr lang="en-US"/>
              <a:t>secs_remaining_absolute</a:t>
            </a:r>
            <a:endParaRPr/>
          </a:p>
          <a:p>
            <a:pPr indent="-283464" lvl="0" marL="342900" rtl="0" algn="l">
              <a:lnSpc>
                <a:spcPct val="90000"/>
              </a:lnSpc>
              <a:spcBef>
                <a:spcPts val="1000"/>
              </a:spcBef>
              <a:spcAft>
                <a:spcPts val="0"/>
              </a:spcAft>
              <a:buClr>
                <a:schemeClr val="lt1"/>
              </a:buClr>
              <a:buSzPts val="2000"/>
              <a:buFont typeface="Arial"/>
              <a:buChar char="•"/>
            </a:pPr>
            <a:r>
              <a:rPr b="1" lang="en-US"/>
              <a:t>Missing Data</a:t>
            </a:r>
            <a:r>
              <a:rPr lang="en-US"/>
              <a:t>: </a:t>
            </a:r>
            <a:r>
              <a:rPr lang="en-US"/>
              <a:t>High percentage of missing values in shot_team, shot_outcome, shooter, three_pt, free_throw (Around 55 Percent).</a:t>
            </a:r>
            <a:endParaRPr/>
          </a:p>
        </p:txBody>
      </p:sp>
      <p:pic>
        <p:nvPicPr>
          <p:cNvPr descr="A basketball hoop with a globe and a net&#10;&#10;Description automatically generated" id="175" name="Google Shape;175;p16"/>
          <p:cNvPicPr preferRelativeResize="0"/>
          <p:nvPr/>
        </p:nvPicPr>
        <p:blipFill rotWithShape="1">
          <a:blip r:embed="rId3">
            <a:alphaModFix/>
          </a:blip>
          <a:srcRect b="0" l="0" r="455" t="0"/>
          <a:stretch/>
        </p:blipFill>
        <p:spPr>
          <a:xfrm>
            <a:off x="10931044" y="109057"/>
            <a:ext cx="1260956" cy="1266738"/>
          </a:xfrm>
          <a:prstGeom prst="ellipse">
            <a:avLst/>
          </a:prstGeom>
          <a:noFill/>
          <a:ln cap="flat" cmpd="sng" w="9525">
            <a:solidFill>
              <a:schemeClr val="accent1"/>
            </a:solidFill>
            <a:prstDash val="solid"/>
            <a:round/>
            <a:headEnd len="sm" w="sm" type="none"/>
            <a:tailEnd len="sm" w="sm" type="none"/>
          </a:ln>
        </p:spPr>
      </p:pic>
      <p:sp>
        <p:nvSpPr>
          <p:cNvPr id="176" name="Google Shape;176;p16"/>
          <p:cNvSpPr txBox="1"/>
          <p:nvPr>
            <p:ph idx="12" type="sldNum"/>
          </p:nvPr>
        </p:nvSpPr>
        <p:spPr>
          <a:xfrm>
            <a:off x="10206318" y="6356350"/>
            <a:ext cx="160468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7"/>
          <p:cNvSpPr txBox="1"/>
          <p:nvPr>
            <p:ph type="title"/>
          </p:nvPr>
        </p:nvSpPr>
        <p:spPr>
          <a:xfrm>
            <a:off x="6096000" y="1685925"/>
            <a:ext cx="5120700" cy="3200400"/>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chemeClr val="dk1"/>
              </a:buClr>
              <a:buSzPts val="6000"/>
              <a:buFont typeface="Arial"/>
              <a:buNone/>
            </a:pPr>
            <a:r>
              <a:rPr lang="en-US">
                <a:solidFill>
                  <a:srgbClr val="001D35"/>
                </a:solidFill>
                <a:highlight>
                  <a:srgbClr val="FFFFFF"/>
                </a:highlight>
              </a:rPr>
              <a:t>Exploratory data analysis</a:t>
            </a:r>
            <a:endParaRPr/>
          </a:p>
          <a:p>
            <a:pPr indent="0" lvl="0" marL="0" rtl="0" algn="l">
              <a:lnSpc>
                <a:spcPct val="80000"/>
              </a:lnSpc>
              <a:spcBef>
                <a:spcPts val="0"/>
              </a:spcBef>
              <a:spcAft>
                <a:spcPts val="0"/>
              </a:spcAft>
              <a:buClr>
                <a:schemeClr val="dk1"/>
              </a:buClr>
              <a:buSzPts val="6000"/>
              <a:buFont typeface="Arial"/>
              <a:buNone/>
            </a:pPr>
            <a:r>
              <a:t/>
            </a:r>
            <a:endParaRPr/>
          </a:p>
        </p:txBody>
      </p:sp>
      <p:pic>
        <p:nvPicPr>
          <p:cNvPr descr="A basketball player dunking a basketball&#10;&#10;Description automatically generated" id="183" name="Google Shape;183;p17"/>
          <p:cNvPicPr preferRelativeResize="0"/>
          <p:nvPr>
            <p:ph idx="2" type="pic"/>
          </p:nvPr>
        </p:nvPicPr>
        <p:blipFill rotWithShape="1">
          <a:blip r:embed="rId3">
            <a:alphaModFix/>
          </a:blip>
          <a:srcRect b="0" l="22000" r="22000" t="0"/>
          <a:stretch/>
        </p:blipFill>
        <p:spPr>
          <a:xfrm>
            <a:off x="904238" y="1157224"/>
            <a:ext cx="4500562" cy="4521200"/>
          </a:xfrm>
          <a:prstGeom prst="ellipse">
            <a:avLst/>
          </a:prstGeom>
          <a:solidFill>
            <a:schemeClr val="accent2"/>
          </a:solidFill>
          <a:ln>
            <a:noFill/>
          </a:ln>
        </p:spPr>
      </p:pic>
      <p:pic>
        <p:nvPicPr>
          <p:cNvPr descr="A basketball hoop with a globe and a net&#10;&#10;Description automatically generated" id="184" name="Google Shape;184;p17"/>
          <p:cNvPicPr preferRelativeResize="0"/>
          <p:nvPr/>
        </p:nvPicPr>
        <p:blipFill rotWithShape="1">
          <a:blip r:embed="rId4">
            <a:alphaModFix/>
          </a:blip>
          <a:srcRect b="0" l="0" r="455" t="0"/>
          <a:stretch/>
        </p:blipFill>
        <p:spPr>
          <a:xfrm>
            <a:off x="10931044" y="0"/>
            <a:ext cx="1260956" cy="1266738"/>
          </a:xfrm>
          <a:prstGeom prst="ellipse">
            <a:avLst/>
          </a:prstGeom>
          <a:noFill/>
          <a:ln cap="flat" cmpd="sng" w="9525">
            <a:solidFill>
              <a:schemeClr val="accent1"/>
            </a:solidFill>
            <a:prstDash val="solid"/>
            <a:round/>
            <a:headEnd len="sm" w="sm" type="none"/>
            <a:tailEnd len="sm" w="sm" type="none"/>
          </a:ln>
        </p:spPr>
      </p:pic>
      <p:sp>
        <p:nvSpPr>
          <p:cNvPr id="185" name="Google Shape;185;p17"/>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8"/>
          <p:cNvSpPr txBox="1"/>
          <p:nvPr>
            <p:ph type="title"/>
          </p:nvPr>
        </p:nvSpPr>
        <p:spPr>
          <a:xfrm>
            <a:off x="1167492" y="45085"/>
            <a:ext cx="9779100" cy="16008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sz="3600"/>
              <a:t>Shooting Accuracy to Clutch Performance</a:t>
            </a:r>
            <a:endParaRPr sz="3600"/>
          </a:p>
        </p:txBody>
      </p:sp>
      <p:sp>
        <p:nvSpPr>
          <p:cNvPr id="192" name="Google Shape;192;p18"/>
          <p:cNvSpPr txBox="1"/>
          <p:nvPr>
            <p:ph idx="12" type="sldNum"/>
          </p:nvPr>
        </p:nvSpPr>
        <p:spPr>
          <a:xfrm>
            <a:off x="10206318" y="6356350"/>
            <a:ext cx="1604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93" name="Google Shape;193;p18"/>
          <p:cNvPicPr preferRelativeResize="0"/>
          <p:nvPr/>
        </p:nvPicPr>
        <p:blipFill>
          <a:blip r:embed="rId3">
            <a:alphaModFix/>
          </a:blip>
          <a:stretch>
            <a:fillRect/>
          </a:stretch>
        </p:blipFill>
        <p:spPr>
          <a:xfrm>
            <a:off x="182000" y="2685175"/>
            <a:ext cx="3742298" cy="1600799"/>
          </a:xfrm>
          <a:prstGeom prst="rect">
            <a:avLst/>
          </a:prstGeom>
          <a:noFill/>
          <a:ln>
            <a:noFill/>
          </a:ln>
        </p:spPr>
      </p:pic>
      <p:pic>
        <p:nvPicPr>
          <p:cNvPr id="194" name="Google Shape;194;p18"/>
          <p:cNvPicPr preferRelativeResize="0"/>
          <p:nvPr/>
        </p:nvPicPr>
        <p:blipFill>
          <a:blip r:embed="rId4">
            <a:alphaModFix/>
          </a:blip>
          <a:stretch>
            <a:fillRect/>
          </a:stretch>
        </p:blipFill>
        <p:spPr>
          <a:xfrm>
            <a:off x="4153125" y="2687150"/>
            <a:ext cx="5105176" cy="1600800"/>
          </a:xfrm>
          <a:prstGeom prst="rect">
            <a:avLst/>
          </a:prstGeom>
          <a:noFill/>
          <a:ln>
            <a:noFill/>
          </a:ln>
        </p:spPr>
      </p:pic>
      <p:sp>
        <p:nvSpPr>
          <p:cNvPr id="195" name="Google Shape;195;p18"/>
          <p:cNvSpPr txBox="1"/>
          <p:nvPr/>
        </p:nvSpPr>
        <p:spPr>
          <a:xfrm>
            <a:off x="265725" y="2320075"/>
            <a:ext cx="31581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100">
                <a:solidFill>
                  <a:schemeClr val="dk1"/>
                </a:solidFill>
              </a:rPr>
              <a:t>Team: Nicholls</a:t>
            </a:r>
            <a:endParaRPr b="1" sz="1100">
              <a:solidFill>
                <a:schemeClr val="dk1"/>
              </a:solidFill>
            </a:endParaRPr>
          </a:p>
        </p:txBody>
      </p:sp>
      <p:sp>
        <p:nvSpPr>
          <p:cNvPr id="196" name="Google Shape;196;p18"/>
          <p:cNvSpPr txBox="1"/>
          <p:nvPr/>
        </p:nvSpPr>
        <p:spPr>
          <a:xfrm>
            <a:off x="182000" y="4506800"/>
            <a:ext cx="31581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100">
                <a:solidFill>
                  <a:schemeClr val="dk1"/>
                </a:solidFill>
              </a:rPr>
              <a:t>Team: Hou Christian</a:t>
            </a:r>
            <a:endParaRPr b="1" sz="1100">
              <a:solidFill>
                <a:schemeClr val="dk1"/>
              </a:solidFill>
            </a:endParaRPr>
          </a:p>
        </p:txBody>
      </p:sp>
      <p:pic>
        <p:nvPicPr>
          <p:cNvPr id="197" name="Google Shape;197;p18"/>
          <p:cNvPicPr preferRelativeResize="0"/>
          <p:nvPr/>
        </p:nvPicPr>
        <p:blipFill>
          <a:blip r:embed="rId5">
            <a:alphaModFix/>
          </a:blip>
          <a:stretch>
            <a:fillRect/>
          </a:stretch>
        </p:blipFill>
        <p:spPr>
          <a:xfrm>
            <a:off x="4153125" y="4852525"/>
            <a:ext cx="5105175" cy="1763601"/>
          </a:xfrm>
          <a:prstGeom prst="rect">
            <a:avLst/>
          </a:prstGeom>
          <a:noFill/>
          <a:ln>
            <a:noFill/>
          </a:ln>
        </p:spPr>
      </p:pic>
      <p:pic>
        <p:nvPicPr>
          <p:cNvPr id="198" name="Google Shape;198;p18"/>
          <p:cNvPicPr preferRelativeResize="0"/>
          <p:nvPr/>
        </p:nvPicPr>
        <p:blipFill>
          <a:blip r:embed="rId6">
            <a:alphaModFix/>
          </a:blip>
          <a:stretch>
            <a:fillRect/>
          </a:stretch>
        </p:blipFill>
        <p:spPr>
          <a:xfrm>
            <a:off x="182000" y="4871900"/>
            <a:ext cx="3742301" cy="1716425"/>
          </a:xfrm>
          <a:prstGeom prst="rect">
            <a:avLst/>
          </a:prstGeom>
          <a:noFill/>
          <a:ln>
            <a:noFill/>
          </a:ln>
        </p:spPr>
      </p:pic>
      <p:sp>
        <p:nvSpPr>
          <p:cNvPr id="199" name="Google Shape;199;p18"/>
          <p:cNvSpPr txBox="1"/>
          <p:nvPr/>
        </p:nvSpPr>
        <p:spPr>
          <a:xfrm>
            <a:off x="9487125" y="2400300"/>
            <a:ext cx="2314500" cy="33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500">
                <a:solidFill>
                  <a:schemeClr val="dk1"/>
                </a:solidFill>
              </a:rPr>
              <a:t>High Accuracy Leads to Clutch Reliability</a:t>
            </a:r>
            <a:r>
              <a:rPr lang="en-US" sz="1500">
                <a:solidFill>
                  <a:schemeClr val="dk1"/>
                </a:solidFill>
              </a:rPr>
              <a:t>: Players with high general shooting accuracy often excel in clutch situations.</a:t>
            </a:r>
            <a:endParaRPr sz="1500">
              <a:solidFill>
                <a:schemeClr val="dk1"/>
              </a:solidFill>
            </a:endParaRPr>
          </a:p>
          <a:p>
            <a:pPr indent="0" lvl="0" marL="0" rtl="0" algn="l">
              <a:spcBef>
                <a:spcPts val="0"/>
              </a:spcBef>
              <a:spcAft>
                <a:spcPts val="0"/>
              </a:spcAft>
              <a:buClr>
                <a:schemeClr val="dk1"/>
              </a:buClr>
              <a:buSzPts val="1100"/>
              <a:buFont typeface="Arial"/>
              <a:buNone/>
            </a:pPr>
            <a:r>
              <a:rPr b="1" lang="en-US" sz="1500">
                <a:solidFill>
                  <a:schemeClr val="dk1"/>
                </a:solidFill>
              </a:rPr>
              <a:t>Shooting Accuracy Correlates with Clutch Performance</a:t>
            </a:r>
            <a:r>
              <a:rPr lang="en-US" sz="1500">
                <a:solidFill>
                  <a:schemeClr val="dk1"/>
                </a:solidFill>
              </a:rPr>
              <a:t>: Strong regular performance indicates better outcomes in high-stakes moments.</a:t>
            </a:r>
            <a:endParaRPr sz="1500">
              <a:solidFill>
                <a:schemeClr val="dk1"/>
              </a:solidFill>
            </a:endParaRPr>
          </a:p>
          <a:p>
            <a:pPr indent="0" lvl="0" marL="0" rtl="0" algn="l">
              <a:spcBef>
                <a:spcPts val="0"/>
              </a:spcBef>
              <a:spcAft>
                <a:spcPts val="0"/>
              </a:spcAft>
              <a:buNone/>
            </a:pPr>
            <a:r>
              <a:t/>
            </a:r>
            <a:endParaRPr sz="2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9"/>
          <p:cNvSpPr txBox="1"/>
          <p:nvPr>
            <p:ph type="title"/>
          </p:nvPr>
        </p:nvSpPr>
        <p:spPr>
          <a:xfrm>
            <a:off x="1167492" y="136526"/>
            <a:ext cx="9601200" cy="1653371"/>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chemeClr val="dk1"/>
              </a:buClr>
              <a:buSzPts val="4200"/>
              <a:buFont typeface="Arial"/>
              <a:buNone/>
            </a:pPr>
            <a:r>
              <a:rPr lang="en-US"/>
              <a:t>Score Difference and Win Probability</a:t>
            </a:r>
            <a:endParaRPr/>
          </a:p>
        </p:txBody>
      </p:sp>
      <p:sp>
        <p:nvSpPr>
          <p:cNvPr id="205" name="Google Shape;205;p19"/>
          <p:cNvSpPr txBox="1"/>
          <p:nvPr>
            <p:ph idx="2" type="body"/>
          </p:nvPr>
        </p:nvSpPr>
        <p:spPr>
          <a:xfrm>
            <a:off x="7524750" y="2023975"/>
            <a:ext cx="3421800" cy="3332700"/>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90000"/>
              </a:lnSpc>
              <a:spcBef>
                <a:spcPts val="0"/>
              </a:spcBef>
              <a:spcAft>
                <a:spcPts val="0"/>
              </a:spcAft>
              <a:buClr>
                <a:schemeClr val="dk1"/>
              </a:buClr>
              <a:buSzPts val="2000"/>
              <a:buFont typeface="Arial"/>
              <a:buChar char="•"/>
            </a:pPr>
            <a:r>
              <a:rPr lang="en-US"/>
              <a:t>Highlights the impact of lead size on winning chances.</a:t>
            </a:r>
            <a:endParaRPr/>
          </a:p>
          <a:p>
            <a:pPr indent="-342900" lvl="0" marL="342900" rtl="0" algn="l">
              <a:lnSpc>
                <a:spcPct val="90000"/>
              </a:lnSpc>
              <a:spcBef>
                <a:spcPts val="1000"/>
              </a:spcBef>
              <a:spcAft>
                <a:spcPts val="0"/>
              </a:spcAft>
              <a:buClr>
                <a:schemeClr val="dk1"/>
              </a:buClr>
              <a:buSzPts val="2000"/>
              <a:buFont typeface="Arial"/>
              <a:buChar char="•"/>
            </a:pPr>
            <a:r>
              <a:rPr lang="en-US"/>
              <a:t>As the score difference grows, the likelihood of winning rises significantly.</a:t>
            </a:r>
            <a:endParaRPr/>
          </a:p>
          <a:p>
            <a:pPr indent="-342900" lvl="0" marL="342900" rtl="0" algn="l">
              <a:lnSpc>
                <a:spcPct val="90000"/>
              </a:lnSpc>
              <a:spcBef>
                <a:spcPts val="1000"/>
              </a:spcBef>
              <a:spcAft>
                <a:spcPts val="0"/>
              </a:spcAft>
              <a:buSzPts val="2000"/>
              <a:buChar char="•"/>
            </a:pPr>
            <a:r>
              <a:rPr lang="en-US"/>
              <a:t>The curve follows a sigmoidal shape, indicating rapid probability change around close scores.</a:t>
            </a:r>
            <a:endParaRPr/>
          </a:p>
        </p:txBody>
      </p:sp>
      <p:pic>
        <p:nvPicPr>
          <p:cNvPr descr="A basketball hoop with a globe and a net&#10;&#10;Description automatically generated" id="206" name="Google Shape;206;p19"/>
          <p:cNvPicPr preferRelativeResize="0"/>
          <p:nvPr/>
        </p:nvPicPr>
        <p:blipFill rotWithShape="1">
          <a:blip r:embed="rId3">
            <a:alphaModFix/>
          </a:blip>
          <a:srcRect b="0" l="0" r="455" t="0"/>
          <a:stretch/>
        </p:blipFill>
        <p:spPr>
          <a:xfrm>
            <a:off x="10931044" y="0"/>
            <a:ext cx="1260956" cy="1266738"/>
          </a:xfrm>
          <a:prstGeom prst="ellipse">
            <a:avLst/>
          </a:prstGeom>
          <a:noFill/>
          <a:ln cap="flat" cmpd="sng" w="9525">
            <a:solidFill>
              <a:schemeClr val="accent1"/>
            </a:solidFill>
            <a:prstDash val="solid"/>
            <a:round/>
            <a:headEnd len="sm" w="sm" type="none"/>
            <a:tailEnd len="sm" w="sm" type="none"/>
          </a:ln>
        </p:spPr>
      </p:pic>
      <p:sp>
        <p:nvSpPr>
          <p:cNvPr id="207" name="Google Shape;207;p19"/>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8" name="Google Shape;208;p19"/>
          <p:cNvPicPr preferRelativeResize="0"/>
          <p:nvPr/>
        </p:nvPicPr>
        <p:blipFill>
          <a:blip r:embed="rId4">
            <a:alphaModFix/>
          </a:blip>
          <a:stretch>
            <a:fillRect/>
          </a:stretch>
        </p:blipFill>
        <p:spPr>
          <a:xfrm>
            <a:off x="600075" y="2023975"/>
            <a:ext cx="6505574" cy="4697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0"/>
          <p:cNvSpPr txBox="1"/>
          <p:nvPr>
            <p:ph type="title"/>
          </p:nvPr>
        </p:nvSpPr>
        <p:spPr>
          <a:xfrm>
            <a:off x="85313" y="0"/>
            <a:ext cx="9692640" cy="1371600"/>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chemeClr val="dk1"/>
              </a:buClr>
              <a:buSzPts val="4200"/>
              <a:buFont typeface="Arial"/>
              <a:buNone/>
            </a:pPr>
            <a:r>
              <a:rPr lang="en-US" sz="3000"/>
              <a:t>Top 10 Players by Shooting Accuracy and Clutch Shooting Accuracy (Minimum 30 Shots Attempted)</a:t>
            </a:r>
            <a:endParaRPr sz="3000"/>
          </a:p>
        </p:txBody>
      </p:sp>
      <p:sp>
        <p:nvSpPr>
          <p:cNvPr id="214" name="Google Shape;214;p20"/>
          <p:cNvSpPr txBox="1"/>
          <p:nvPr>
            <p:ph idx="2" type="body"/>
          </p:nvPr>
        </p:nvSpPr>
        <p:spPr>
          <a:xfrm>
            <a:off x="6656962" y="1606193"/>
            <a:ext cx="5348775" cy="4291268"/>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US" sz="1700"/>
              <a:t>Top Scorers: TJ Nesmith and Khamari McGriff lead in overall shooting accuracy, making them reliable scorers in all game situations.</a:t>
            </a:r>
            <a:endParaRPr b="1" sz="1700"/>
          </a:p>
          <a:p>
            <a:pPr indent="0" lvl="0" marL="0" rtl="0" algn="l">
              <a:lnSpc>
                <a:spcPct val="115000"/>
              </a:lnSpc>
              <a:spcBef>
                <a:spcPts val="1200"/>
              </a:spcBef>
              <a:spcAft>
                <a:spcPts val="0"/>
              </a:spcAft>
              <a:buNone/>
            </a:pPr>
            <a:r>
              <a:rPr b="1" lang="en-US" sz="1700"/>
              <a:t>Clutch Leaders: Jahmir Young and AJ Cajuste excel in clutch moments, with shooting accuracies over 84%, ideal for high-pressure, end-of-game situations.</a:t>
            </a:r>
            <a:endParaRPr b="1" sz="1700"/>
          </a:p>
          <a:p>
            <a:pPr indent="0" lvl="0" marL="0" rtl="0" algn="l">
              <a:lnSpc>
                <a:spcPct val="115000"/>
              </a:lnSpc>
              <a:spcBef>
                <a:spcPts val="1200"/>
              </a:spcBef>
              <a:spcAft>
                <a:spcPts val="1200"/>
              </a:spcAft>
              <a:buNone/>
            </a:pPr>
            <a:r>
              <a:rPr b="1" lang="en-US" sz="1700"/>
              <a:t>Strategic Insights: Players with high overall and clutch accuracy provide teams with both consistent scoring and dependable options for game-deciding shots.</a:t>
            </a:r>
            <a:endParaRPr b="1" sz="1700"/>
          </a:p>
        </p:txBody>
      </p:sp>
      <p:pic>
        <p:nvPicPr>
          <p:cNvPr descr="A basketball hoop with a globe and a net&#10;&#10;Description automatically generated" id="215" name="Google Shape;215;p20"/>
          <p:cNvPicPr preferRelativeResize="0"/>
          <p:nvPr/>
        </p:nvPicPr>
        <p:blipFill rotWithShape="1">
          <a:blip r:embed="rId3">
            <a:alphaModFix/>
          </a:blip>
          <a:srcRect b="0" l="0" r="455" t="0"/>
          <a:stretch/>
        </p:blipFill>
        <p:spPr>
          <a:xfrm>
            <a:off x="10931044" y="109057"/>
            <a:ext cx="1260956" cy="1266738"/>
          </a:xfrm>
          <a:prstGeom prst="ellipse">
            <a:avLst/>
          </a:prstGeom>
          <a:noFill/>
          <a:ln cap="flat" cmpd="sng" w="9525">
            <a:solidFill>
              <a:schemeClr val="accent1"/>
            </a:solidFill>
            <a:prstDash val="solid"/>
            <a:round/>
            <a:headEnd len="sm" w="sm" type="none"/>
            <a:tailEnd len="sm" w="sm" type="none"/>
          </a:ln>
        </p:spPr>
      </p:pic>
      <p:sp>
        <p:nvSpPr>
          <p:cNvPr id="216" name="Google Shape;216;p20"/>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17" name="Google Shape;217;p20"/>
          <p:cNvPicPr preferRelativeResize="0"/>
          <p:nvPr/>
        </p:nvPicPr>
        <p:blipFill>
          <a:blip r:embed="rId4">
            <a:alphaModFix/>
          </a:blip>
          <a:stretch>
            <a:fillRect/>
          </a:stretch>
        </p:blipFill>
        <p:spPr>
          <a:xfrm>
            <a:off x="147650" y="1606200"/>
            <a:ext cx="6053125" cy="4956525"/>
          </a:xfrm>
          <a:prstGeom prst="rect">
            <a:avLst/>
          </a:prstGeom>
          <a:noFill/>
          <a:ln cap="flat" cmpd="sng" w="28575">
            <a:solidFill>
              <a:schemeClr val="accent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1"/>
          <p:cNvSpPr txBox="1"/>
          <p:nvPr>
            <p:ph type="title"/>
          </p:nvPr>
        </p:nvSpPr>
        <p:spPr>
          <a:xfrm>
            <a:off x="1167492" y="45085"/>
            <a:ext cx="9779100" cy="16008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sz="3600"/>
              <a:t>Key Trends in Player Shooting Performance</a:t>
            </a:r>
            <a:endParaRPr sz="3600"/>
          </a:p>
        </p:txBody>
      </p:sp>
      <p:sp>
        <p:nvSpPr>
          <p:cNvPr id="224" name="Google Shape;224;p21"/>
          <p:cNvSpPr txBox="1"/>
          <p:nvPr>
            <p:ph idx="12" type="sldNum"/>
          </p:nvPr>
        </p:nvSpPr>
        <p:spPr>
          <a:xfrm>
            <a:off x="10206318" y="6356350"/>
            <a:ext cx="1604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5" name="Google Shape;225;p21"/>
          <p:cNvSpPr txBox="1"/>
          <p:nvPr/>
        </p:nvSpPr>
        <p:spPr>
          <a:xfrm>
            <a:off x="265725" y="2320075"/>
            <a:ext cx="31581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100">
                <a:solidFill>
                  <a:schemeClr val="dk1"/>
                </a:solidFill>
              </a:rPr>
              <a:t>Team: Nicholls</a:t>
            </a:r>
            <a:endParaRPr b="1" sz="1100">
              <a:solidFill>
                <a:schemeClr val="dk1"/>
              </a:solidFill>
            </a:endParaRPr>
          </a:p>
        </p:txBody>
      </p:sp>
      <p:sp>
        <p:nvSpPr>
          <p:cNvPr id="226" name="Google Shape;226;p21"/>
          <p:cNvSpPr txBox="1"/>
          <p:nvPr/>
        </p:nvSpPr>
        <p:spPr>
          <a:xfrm>
            <a:off x="182000" y="4506800"/>
            <a:ext cx="31581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100">
                <a:solidFill>
                  <a:schemeClr val="dk1"/>
                </a:solidFill>
              </a:rPr>
              <a:t>Team: Schreiner</a:t>
            </a:r>
            <a:endParaRPr b="1" sz="1100">
              <a:solidFill>
                <a:schemeClr val="dk1"/>
              </a:solidFill>
            </a:endParaRPr>
          </a:p>
        </p:txBody>
      </p:sp>
      <p:sp>
        <p:nvSpPr>
          <p:cNvPr id="227" name="Google Shape;227;p21"/>
          <p:cNvSpPr txBox="1"/>
          <p:nvPr/>
        </p:nvSpPr>
        <p:spPr>
          <a:xfrm>
            <a:off x="9487125" y="2400300"/>
            <a:ext cx="2314500" cy="334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US" sz="1000">
                <a:solidFill>
                  <a:schemeClr val="dk1"/>
                </a:solidFill>
              </a:rPr>
              <a:t>Shot Type Specialization: Players lean toward specific shot types (three-pointers, free throws, or regular shots), showing specialized roles.</a:t>
            </a:r>
            <a:endParaRPr b="1" sz="1000">
              <a:solidFill>
                <a:schemeClr val="dk1"/>
              </a:solidFill>
            </a:endParaRPr>
          </a:p>
          <a:p>
            <a:pPr indent="0" lvl="0" marL="0" rtl="0" algn="l">
              <a:lnSpc>
                <a:spcPct val="115000"/>
              </a:lnSpc>
              <a:spcBef>
                <a:spcPts val="1200"/>
              </a:spcBef>
              <a:spcAft>
                <a:spcPts val="0"/>
              </a:spcAft>
              <a:buNone/>
            </a:pPr>
            <a:r>
              <a:rPr b="1" lang="en-US" sz="1000">
                <a:solidFill>
                  <a:schemeClr val="dk1"/>
                </a:solidFill>
              </a:rPr>
              <a:t>Free Throws: Secondary scoring method; valuable for drawing fouls in close game situations.</a:t>
            </a:r>
            <a:endParaRPr b="1" sz="1000">
              <a:solidFill>
                <a:schemeClr val="dk1"/>
              </a:solidFill>
            </a:endParaRPr>
          </a:p>
          <a:p>
            <a:pPr indent="0" lvl="0" marL="0" rtl="0" algn="l">
              <a:lnSpc>
                <a:spcPct val="115000"/>
              </a:lnSpc>
              <a:spcBef>
                <a:spcPts val="1200"/>
              </a:spcBef>
              <a:spcAft>
                <a:spcPts val="0"/>
              </a:spcAft>
              <a:buNone/>
            </a:pPr>
            <a:r>
              <a:rPr b="1" lang="en-US" sz="1000">
                <a:solidFill>
                  <a:schemeClr val="dk1"/>
                </a:solidFill>
              </a:rPr>
              <a:t>Regular Shots Dominate: Most players focus on non-three-point shots, aiming for higher-percentage attempts closer to the basket.</a:t>
            </a:r>
            <a:endParaRPr b="1" sz="1000">
              <a:solidFill>
                <a:schemeClr val="dk1"/>
              </a:solidFill>
            </a:endParaRPr>
          </a:p>
          <a:p>
            <a:pPr indent="0" lvl="0" marL="0" rtl="0" algn="l">
              <a:lnSpc>
                <a:spcPct val="115000"/>
              </a:lnSpc>
              <a:spcBef>
                <a:spcPts val="1200"/>
              </a:spcBef>
              <a:spcAft>
                <a:spcPts val="0"/>
              </a:spcAft>
              <a:buNone/>
            </a:pPr>
            <a:r>
              <a:rPr b="1" lang="en-US" sz="1000">
                <a:solidFill>
                  <a:schemeClr val="dk1"/>
                </a:solidFill>
              </a:rPr>
              <a:t>Three-Point Reliance: Certain players are three-point specialists, providing critical long-range scoring options.</a:t>
            </a:r>
            <a:endParaRPr b="1" sz="1000">
              <a:solidFill>
                <a:schemeClr val="dk1"/>
              </a:solidFill>
            </a:endParaRPr>
          </a:p>
          <a:p>
            <a:pPr indent="0" lvl="0" marL="0" rtl="0" algn="l">
              <a:lnSpc>
                <a:spcPct val="115000"/>
              </a:lnSpc>
              <a:spcBef>
                <a:spcPts val="1200"/>
              </a:spcBef>
              <a:spcAft>
                <a:spcPts val="0"/>
              </a:spcAft>
              <a:buNone/>
            </a:pPr>
            <a:r>
              <a:rPr b="1" lang="en-US" sz="1000">
                <a:solidFill>
                  <a:schemeClr val="dk1"/>
                </a:solidFill>
              </a:rPr>
              <a:t>High-Volume Shooters: Players with high shot counts are likely the primary offensive choices.</a:t>
            </a:r>
            <a:endParaRPr b="1" sz="1000">
              <a:solidFill>
                <a:schemeClr val="dk1"/>
              </a:solidFill>
            </a:endParaRPr>
          </a:p>
          <a:p>
            <a:pPr indent="0" lvl="0" marL="0" rtl="0" algn="l">
              <a:spcBef>
                <a:spcPts val="1200"/>
              </a:spcBef>
              <a:spcAft>
                <a:spcPts val="0"/>
              </a:spcAft>
              <a:buNone/>
            </a:pPr>
            <a:r>
              <a:t/>
            </a:r>
            <a:endParaRPr b="1" sz="1000">
              <a:solidFill>
                <a:schemeClr val="dk1"/>
              </a:solidFill>
            </a:endParaRPr>
          </a:p>
          <a:p>
            <a:pPr indent="0" lvl="0" marL="0" rtl="0" algn="l">
              <a:spcBef>
                <a:spcPts val="0"/>
              </a:spcBef>
              <a:spcAft>
                <a:spcPts val="0"/>
              </a:spcAft>
              <a:buNone/>
            </a:pPr>
            <a:r>
              <a:t/>
            </a:r>
            <a:endParaRPr sz="1000">
              <a:solidFill>
                <a:schemeClr val="dk1"/>
              </a:solidFill>
            </a:endParaRPr>
          </a:p>
        </p:txBody>
      </p:sp>
      <p:pic>
        <p:nvPicPr>
          <p:cNvPr id="228" name="Google Shape;228;p21"/>
          <p:cNvPicPr preferRelativeResize="0"/>
          <p:nvPr/>
        </p:nvPicPr>
        <p:blipFill>
          <a:blip r:embed="rId3">
            <a:alphaModFix/>
          </a:blip>
          <a:stretch>
            <a:fillRect/>
          </a:stretch>
        </p:blipFill>
        <p:spPr>
          <a:xfrm>
            <a:off x="133350" y="2628900"/>
            <a:ext cx="4171951" cy="1877900"/>
          </a:xfrm>
          <a:prstGeom prst="rect">
            <a:avLst/>
          </a:prstGeom>
          <a:noFill/>
          <a:ln>
            <a:noFill/>
          </a:ln>
        </p:spPr>
      </p:pic>
      <p:pic>
        <p:nvPicPr>
          <p:cNvPr id="229" name="Google Shape;229;p21"/>
          <p:cNvPicPr preferRelativeResize="0"/>
          <p:nvPr/>
        </p:nvPicPr>
        <p:blipFill>
          <a:blip r:embed="rId4">
            <a:alphaModFix/>
          </a:blip>
          <a:stretch>
            <a:fillRect/>
          </a:stretch>
        </p:blipFill>
        <p:spPr>
          <a:xfrm>
            <a:off x="133350" y="4799425"/>
            <a:ext cx="4171951" cy="1991899"/>
          </a:xfrm>
          <a:prstGeom prst="rect">
            <a:avLst/>
          </a:prstGeom>
          <a:noFill/>
          <a:ln>
            <a:noFill/>
          </a:ln>
        </p:spPr>
      </p:pic>
      <p:sp>
        <p:nvSpPr>
          <p:cNvPr id="230" name="Google Shape;230;p21"/>
          <p:cNvSpPr txBox="1"/>
          <p:nvPr/>
        </p:nvSpPr>
        <p:spPr>
          <a:xfrm>
            <a:off x="4516950" y="4506800"/>
            <a:ext cx="31581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100">
                <a:solidFill>
                  <a:schemeClr val="dk1"/>
                </a:solidFill>
              </a:rPr>
              <a:t>Team: Texas Tech</a:t>
            </a:r>
            <a:endParaRPr b="1" sz="1100">
              <a:solidFill>
                <a:schemeClr val="dk1"/>
              </a:solidFill>
            </a:endParaRPr>
          </a:p>
        </p:txBody>
      </p:sp>
      <p:pic>
        <p:nvPicPr>
          <p:cNvPr id="231" name="Google Shape;231;p21"/>
          <p:cNvPicPr preferRelativeResize="0"/>
          <p:nvPr/>
        </p:nvPicPr>
        <p:blipFill>
          <a:blip r:embed="rId5">
            <a:alphaModFix/>
          </a:blip>
          <a:stretch>
            <a:fillRect/>
          </a:stretch>
        </p:blipFill>
        <p:spPr>
          <a:xfrm>
            <a:off x="4581525" y="2628900"/>
            <a:ext cx="4776777" cy="1877900"/>
          </a:xfrm>
          <a:prstGeom prst="rect">
            <a:avLst/>
          </a:prstGeom>
          <a:noFill/>
          <a:ln>
            <a:noFill/>
          </a:ln>
        </p:spPr>
      </p:pic>
      <p:sp>
        <p:nvSpPr>
          <p:cNvPr id="232" name="Google Shape;232;p21"/>
          <p:cNvSpPr txBox="1"/>
          <p:nvPr/>
        </p:nvSpPr>
        <p:spPr>
          <a:xfrm>
            <a:off x="4581525" y="2263800"/>
            <a:ext cx="31581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100">
                <a:solidFill>
                  <a:schemeClr val="dk1"/>
                </a:solidFill>
              </a:rPr>
              <a:t>Team: Lutheran</a:t>
            </a:r>
            <a:endParaRPr b="1" sz="1100">
              <a:solidFill>
                <a:schemeClr val="dk1"/>
              </a:solidFill>
            </a:endParaRPr>
          </a:p>
          <a:p>
            <a:pPr indent="0" lvl="0" marL="0" rtl="0" algn="l">
              <a:spcBef>
                <a:spcPts val="0"/>
              </a:spcBef>
              <a:spcAft>
                <a:spcPts val="0"/>
              </a:spcAft>
              <a:buNone/>
            </a:pPr>
            <a:r>
              <a:t/>
            </a:r>
            <a:endParaRPr b="1" sz="1100">
              <a:solidFill>
                <a:schemeClr val="dk1"/>
              </a:solidFill>
            </a:endParaRPr>
          </a:p>
        </p:txBody>
      </p:sp>
      <p:pic>
        <p:nvPicPr>
          <p:cNvPr id="233" name="Google Shape;233;p21"/>
          <p:cNvPicPr preferRelativeResize="0"/>
          <p:nvPr/>
        </p:nvPicPr>
        <p:blipFill>
          <a:blip r:embed="rId6">
            <a:alphaModFix/>
          </a:blip>
          <a:stretch>
            <a:fillRect/>
          </a:stretch>
        </p:blipFill>
        <p:spPr>
          <a:xfrm>
            <a:off x="4586400" y="4871900"/>
            <a:ext cx="4619626" cy="1877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