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E51CEE-E4B8-4E31-BA55-465DE52CFF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AD_DATA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5CC738-C989-49EA-A78B-7A3F4F42ED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31-10-2024 21:08:55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1BF6B77-E060-4EB3-9CDA-775808FB1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657225"/>
            <a:ext cx="118300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2E2D9DF-1A0D-41B7-BFDA-756C39D89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57162"/>
            <a:ext cx="118205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2024-10-31T15:38:55Z</dcterms:created>
  <dcterms:modified xsi:type="dcterms:W3CDTF">2024-10-31T15:38:55Z</dcterms:modified>
</cp:coreProperties>
</file>