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2870835">
              <a:spcBef>
                <a:spcPts val="130"/>
              </a:spcBef>
              <a:buNone/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3998" y="2600324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err="1"/>
              <a:t>Varshini</a:t>
            </a:r>
            <a:r>
              <a:rPr dirty="0" sz="2400" lang="en-US" err="1"/>
              <a:t>.</a:t>
            </a:r>
            <a:r>
              <a:rPr dirty="0" sz="2400" lang="en-US" err="1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7EF7582BC204BC0B54B43C5D24E12C2A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 AIML</a:t>
            </a:r>
          </a:p>
          <a:p>
            <a:r>
              <a:rPr dirty="0" sz="2400" lang="en-US"/>
              <a:t>COLLEGE: COLLEGE/ UNIVERSITY: Akshaya College of arts and Science/ </a:t>
            </a:r>
            <a:r>
              <a:rPr dirty="0" sz="2400" lang="en-US" err="1"/>
              <a:t>bharathiar</a:t>
            </a:r>
            <a:r>
              <a:rPr dirty="0" sz="2400" lang="en-US"/>
              <a:t> 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822599"/>
            <a:ext cx="9995003" cy="354452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250244"/>
            <a:ext cx="10114483" cy="361499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3113" y="1357778"/>
            <a:ext cx="9587612" cy="4634012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03945"/>
            <a:ext cx="10163607" cy="437599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2024-03-28T17:07:22Z</dcterms:created>
  <dcterms:modified xsi:type="dcterms:W3CDTF">2025-09-02T03:55:41Z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d1d06ca5b1954669a7291466e1f32f18</vt:lpwstr>
  </property>
</Properties>
</file>