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2" r:id="rId4"/>
    <p:sldId id="263" r:id="rId5"/>
    <p:sldId id="265" r:id="rId6"/>
    <p:sldId id="266" r:id="rId7"/>
    <p:sldId id="264" r:id="rId8"/>
    <p:sldId id="269" r:id="rId9"/>
    <p:sldId id="268"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9E46B-6205-4B65-9729-B3FFC0454FCA}" v="189" dt="2022-04-29T15:42:02.178"/>
    <p1510:client id="{7A8D6391-A425-46ED-8E48-5008158A35F0}" v="243" dt="2022-04-29T15:45:15.053"/>
    <p1510:client id="{A515C5D1-1AF8-47CF-BF3F-066FE023F89B}" v="157" dt="2022-04-29T14:50:04.997"/>
    <p1510:client id="{D315E66C-AA6A-4245-BC17-E29304A45931}" v="82" dt="2022-04-29T15:13:47.3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a varshini Bysani" userId="1f4f40c5218d5a85" providerId="LiveId" clId="{71B9E46B-6205-4B65-9729-B3FFC0454FCA}"/>
    <pc:docChg chg="undo redo custSel addSld delSld modSld">
      <pc:chgData name="kula varshini Bysani" userId="1f4f40c5218d5a85" providerId="LiveId" clId="{71B9E46B-6205-4B65-9729-B3FFC0454FCA}" dt="2022-04-30T00:41:39.245" v="304" actId="5793"/>
      <pc:docMkLst>
        <pc:docMk/>
      </pc:docMkLst>
      <pc:sldChg chg="addSp delSp modSp mod setClrOvrMap">
        <pc:chgData name="kula varshini Bysani" userId="1f4f40c5218d5a85" providerId="LiveId" clId="{71B9E46B-6205-4B65-9729-B3FFC0454FCA}" dt="2022-04-29T15:37:50.979" v="156" actId="478"/>
        <pc:sldMkLst>
          <pc:docMk/>
          <pc:sldMk cId="3912628686" sldId="256"/>
        </pc:sldMkLst>
        <pc:spChg chg="mod">
          <ac:chgData name="kula varshini Bysani" userId="1f4f40c5218d5a85" providerId="LiveId" clId="{71B9E46B-6205-4B65-9729-B3FFC0454FCA}" dt="2022-04-29T15:32:29.987" v="154" actId="26606"/>
          <ac:spMkLst>
            <pc:docMk/>
            <pc:sldMk cId="3912628686" sldId="256"/>
            <ac:spMk id="2" creationId="{CC3D41F4-5970-4243-B1F4-24739330A94E}"/>
          </ac:spMkLst>
        </pc:spChg>
        <pc:spChg chg="mod">
          <ac:chgData name="kula varshini Bysani" userId="1f4f40c5218d5a85" providerId="LiveId" clId="{71B9E46B-6205-4B65-9729-B3FFC0454FCA}" dt="2022-04-29T15:32:29.987" v="154" actId="26606"/>
          <ac:spMkLst>
            <pc:docMk/>
            <pc:sldMk cId="3912628686" sldId="256"/>
            <ac:spMk id="3" creationId="{A9C937E1-227D-4987-BDF6-64985F84832D}"/>
          </ac:spMkLst>
        </pc:spChg>
        <pc:spChg chg="add del">
          <ac:chgData name="kula varshini Bysani" userId="1f4f40c5218d5a85" providerId="LiveId" clId="{71B9E46B-6205-4B65-9729-B3FFC0454FCA}" dt="2022-04-29T14:47:08.128" v="52" actId="26606"/>
          <ac:spMkLst>
            <pc:docMk/>
            <pc:sldMk cId="3912628686" sldId="256"/>
            <ac:spMk id="90" creationId="{18873D23-2DCF-4B31-A009-95721C06E8E1}"/>
          </ac:spMkLst>
        </pc:spChg>
        <pc:spChg chg="add del">
          <ac:chgData name="kula varshini Bysani" userId="1f4f40c5218d5a85" providerId="LiveId" clId="{71B9E46B-6205-4B65-9729-B3FFC0454FCA}" dt="2022-04-29T14:47:08.128" v="52" actId="26606"/>
          <ac:spMkLst>
            <pc:docMk/>
            <pc:sldMk cId="3912628686" sldId="256"/>
            <ac:spMk id="91" creationId="{C13EF075-D4EF-4929-ADBC-91B27DA19955}"/>
          </ac:spMkLst>
        </pc:spChg>
        <pc:spChg chg="add del">
          <ac:chgData name="kula varshini Bysani" userId="1f4f40c5218d5a85" providerId="LiveId" clId="{71B9E46B-6205-4B65-9729-B3FFC0454FCA}" dt="2022-04-29T14:46:30.027" v="49" actId="26606"/>
          <ac:spMkLst>
            <pc:docMk/>
            <pc:sldMk cId="3912628686" sldId="256"/>
            <ac:spMk id="99" creationId="{18873D23-2DCF-4B31-A009-95721C06E8E1}"/>
          </ac:spMkLst>
        </pc:spChg>
        <pc:spChg chg="add del">
          <ac:chgData name="kula varshini Bysani" userId="1f4f40c5218d5a85" providerId="LiveId" clId="{71B9E46B-6205-4B65-9729-B3FFC0454FCA}" dt="2022-04-29T14:45:45.198" v="41" actId="26606"/>
          <ac:spMkLst>
            <pc:docMk/>
            <pc:sldMk cId="3912628686" sldId="256"/>
            <ac:spMk id="100" creationId="{0671A8AE-40A1-4631-A6B8-581AFF065482}"/>
          </ac:spMkLst>
        </pc:spChg>
        <pc:spChg chg="add del">
          <ac:chgData name="kula varshini Bysani" userId="1f4f40c5218d5a85" providerId="LiveId" clId="{71B9E46B-6205-4B65-9729-B3FFC0454FCA}" dt="2022-04-29T14:46:30.027" v="49" actId="26606"/>
          <ac:spMkLst>
            <pc:docMk/>
            <pc:sldMk cId="3912628686" sldId="256"/>
            <ac:spMk id="101" creationId="{C13EF075-D4EF-4929-ADBC-91B27DA19955}"/>
          </ac:spMkLst>
        </pc:spChg>
        <pc:spChg chg="add del">
          <ac:chgData name="kula varshini Bysani" userId="1f4f40c5218d5a85" providerId="LiveId" clId="{71B9E46B-6205-4B65-9729-B3FFC0454FCA}" dt="2022-04-29T14:45:45.198" v="41" actId="26606"/>
          <ac:spMkLst>
            <pc:docMk/>
            <pc:sldMk cId="3912628686" sldId="256"/>
            <ac:spMk id="102" creationId="{AB58EF07-17C2-48CF-ABB0-EEF1F17CB8F0}"/>
          </ac:spMkLst>
        </pc:spChg>
        <pc:spChg chg="add del">
          <ac:chgData name="kula varshini Bysani" userId="1f4f40c5218d5a85" providerId="LiveId" clId="{71B9E46B-6205-4B65-9729-B3FFC0454FCA}" dt="2022-04-29T14:45:45.198" v="41" actId="26606"/>
          <ac:spMkLst>
            <pc:docMk/>
            <pc:sldMk cId="3912628686" sldId="256"/>
            <ac:spMk id="104" creationId="{AF2F604E-43BE-4DC3-B983-E071523364F8}"/>
          </ac:spMkLst>
        </pc:spChg>
        <pc:spChg chg="add del">
          <ac:chgData name="kula varshini Bysani" userId="1f4f40c5218d5a85" providerId="LiveId" clId="{71B9E46B-6205-4B65-9729-B3FFC0454FCA}" dt="2022-04-29T14:45:45.198" v="41" actId="26606"/>
          <ac:spMkLst>
            <pc:docMk/>
            <pc:sldMk cId="3912628686" sldId="256"/>
            <ac:spMk id="106" creationId="{08C9B587-E65E-4B52-B37C-ABEBB6E87928}"/>
          </ac:spMkLst>
        </pc:spChg>
        <pc:spChg chg="add del">
          <ac:chgData name="kula varshini Bysani" userId="1f4f40c5218d5a85" providerId="LiveId" clId="{71B9E46B-6205-4B65-9729-B3FFC0454FCA}" dt="2022-04-29T14:47:08.059" v="51" actId="26606"/>
          <ac:spMkLst>
            <pc:docMk/>
            <pc:sldMk cId="3912628686" sldId="256"/>
            <ac:spMk id="113" creationId="{44D65982-4F00-4330-8DAA-DE6A9E4D6D23}"/>
          </ac:spMkLst>
        </pc:spChg>
        <pc:spChg chg="add del">
          <ac:chgData name="kula varshini Bysani" userId="1f4f40c5218d5a85" providerId="LiveId" clId="{71B9E46B-6205-4B65-9729-B3FFC0454FCA}" dt="2022-04-29T14:48:27.837" v="60" actId="26606"/>
          <ac:spMkLst>
            <pc:docMk/>
            <pc:sldMk cId="3912628686" sldId="256"/>
            <ac:spMk id="121" creationId="{815925C2-A704-4D47-B1C1-3FCA52512EC1}"/>
          </ac:spMkLst>
        </pc:spChg>
        <pc:spChg chg="add del">
          <ac:chgData name="kula varshini Bysani" userId="1f4f40c5218d5a85" providerId="LiveId" clId="{71B9E46B-6205-4B65-9729-B3FFC0454FCA}" dt="2022-04-29T14:48:27.837" v="60" actId="26606"/>
          <ac:spMkLst>
            <pc:docMk/>
            <pc:sldMk cId="3912628686" sldId="256"/>
            <ac:spMk id="122" creationId="{01D4315C-C23C-4FD3-98DF-08C29E2292A8}"/>
          </ac:spMkLst>
        </pc:spChg>
        <pc:spChg chg="add del">
          <ac:chgData name="kula varshini Bysani" userId="1f4f40c5218d5a85" providerId="LiveId" clId="{71B9E46B-6205-4B65-9729-B3FFC0454FCA}" dt="2022-04-29T14:48:27.828" v="59" actId="26606"/>
          <ac:spMkLst>
            <pc:docMk/>
            <pc:sldMk cId="3912628686" sldId="256"/>
            <ac:spMk id="136" creationId="{1E234CF4-802C-4AA1-B540-36C3B838C462}"/>
          </ac:spMkLst>
        </pc:spChg>
        <pc:spChg chg="add del">
          <ac:chgData name="kula varshini Bysani" userId="1f4f40c5218d5a85" providerId="LiveId" clId="{71B9E46B-6205-4B65-9729-B3FFC0454FCA}" dt="2022-04-29T14:48:27.828" v="59" actId="26606"/>
          <ac:spMkLst>
            <pc:docMk/>
            <pc:sldMk cId="3912628686" sldId="256"/>
            <ac:spMk id="138" creationId="{A5271697-90F1-4A23-8EF2-0179F2EAFACB}"/>
          </ac:spMkLst>
        </pc:spChg>
        <pc:spChg chg="add del">
          <ac:chgData name="kula varshini Bysani" userId="1f4f40c5218d5a85" providerId="LiveId" clId="{71B9E46B-6205-4B65-9729-B3FFC0454FCA}" dt="2022-04-29T14:48:27.828" v="59" actId="26606"/>
          <ac:spMkLst>
            <pc:docMk/>
            <pc:sldMk cId="3912628686" sldId="256"/>
            <ac:spMk id="140" creationId="{D9F5512A-48E1-4C07-B75E-3CCC517B6804}"/>
          </ac:spMkLst>
        </pc:spChg>
        <pc:spChg chg="add del">
          <ac:chgData name="kula varshini Bysani" userId="1f4f40c5218d5a85" providerId="LiveId" clId="{71B9E46B-6205-4B65-9729-B3FFC0454FCA}" dt="2022-04-29T14:48:27.828" v="59" actId="26606"/>
          <ac:spMkLst>
            <pc:docMk/>
            <pc:sldMk cId="3912628686" sldId="256"/>
            <ac:spMk id="142" creationId="{9D800584-727A-48CF-8223-244AD9717CAA}"/>
          </ac:spMkLst>
        </pc:spChg>
        <pc:spChg chg="add del">
          <ac:chgData name="kula varshini Bysani" userId="1f4f40c5218d5a85" providerId="LiveId" clId="{71B9E46B-6205-4B65-9729-B3FFC0454FCA}" dt="2022-04-29T15:32:29.987" v="154" actId="26606"/>
          <ac:spMkLst>
            <pc:docMk/>
            <pc:sldMk cId="3912628686" sldId="256"/>
            <ac:spMk id="166" creationId="{7D67C2EE-AFA7-458A-8695-51B546F47323}"/>
          </ac:spMkLst>
        </pc:spChg>
        <pc:spChg chg="add del">
          <ac:chgData name="kula varshini Bysani" userId="1f4f40c5218d5a85" providerId="LiveId" clId="{71B9E46B-6205-4B65-9729-B3FFC0454FCA}" dt="2022-04-29T15:32:29.987" v="154" actId="26606"/>
          <ac:spMkLst>
            <pc:docMk/>
            <pc:sldMk cId="3912628686" sldId="256"/>
            <ac:spMk id="167" creationId="{A5271697-90F1-4A23-8EF2-0179F2EAFACB}"/>
          </ac:spMkLst>
        </pc:spChg>
        <pc:spChg chg="add del">
          <ac:chgData name="kula varshini Bysani" userId="1f4f40c5218d5a85" providerId="LiveId" clId="{71B9E46B-6205-4B65-9729-B3FFC0454FCA}" dt="2022-04-29T15:32:29.987" v="154" actId="26606"/>
          <ac:spMkLst>
            <pc:docMk/>
            <pc:sldMk cId="3912628686" sldId="256"/>
            <ac:spMk id="168" creationId="{9D800584-727A-48CF-8223-244AD9717CAA}"/>
          </ac:spMkLst>
        </pc:spChg>
        <pc:spChg chg="add del">
          <ac:chgData name="kula varshini Bysani" userId="1f4f40c5218d5a85" providerId="LiveId" clId="{71B9E46B-6205-4B65-9729-B3FFC0454FCA}" dt="2022-04-29T15:32:29.987" v="154" actId="26606"/>
          <ac:spMkLst>
            <pc:docMk/>
            <pc:sldMk cId="3912628686" sldId="256"/>
            <ac:spMk id="189" creationId="{D9F5512A-48E1-4C07-B75E-3CCC517B6804}"/>
          </ac:spMkLst>
        </pc:spChg>
        <pc:spChg chg="add del">
          <ac:chgData name="kula varshini Bysani" userId="1f4f40c5218d5a85" providerId="LiveId" clId="{71B9E46B-6205-4B65-9729-B3FFC0454FCA}" dt="2022-04-29T15:32:23.244" v="151" actId="26606"/>
          <ac:spMkLst>
            <pc:docMk/>
            <pc:sldMk cId="3912628686" sldId="256"/>
            <ac:spMk id="194" creationId="{100EDD19-6802-4EC3-95CE-CFFAB042CFD6}"/>
          </ac:spMkLst>
        </pc:spChg>
        <pc:spChg chg="add del">
          <ac:chgData name="kula varshini Bysani" userId="1f4f40c5218d5a85" providerId="LiveId" clId="{71B9E46B-6205-4B65-9729-B3FFC0454FCA}" dt="2022-04-29T15:32:23.244" v="151" actId="26606"/>
          <ac:spMkLst>
            <pc:docMk/>
            <pc:sldMk cId="3912628686" sldId="256"/>
            <ac:spMk id="196" creationId="{DB17E863-922E-4C26-BD64-E8FD41D28661}"/>
          </ac:spMkLst>
        </pc:spChg>
        <pc:spChg chg="add del">
          <ac:chgData name="kula varshini Bysani" userId="1f4f40c5218d5a85" providerId="LiveId" clId="{71B9E46B-6205-4B65-9729-B3FFC0454FCA}" dt="2022-04-29T15:32:29.982" v="153" actId="26606"/>
          <ac:spMkLst>
            <pc:docMk/>
            <pc:sldMk cId="3912628686" sldId="256"/>
            <ac:spMk id="198" creationId="{AC17DE74-01C9-4859-B65A-85CF999E8580}"/>
          </ac:spMkLst>
        </pc:spChg>
        <pc:spChg chg="add del">
          <ac:chgData name="kula varshini Bysani" userId="1f4f40c5218d5a85" providerId="LiveId" clId="{71B9E46B-6205-4B65-9729-B3FFC0454FCA}" dt="2022-04-29T15:32:29.982" v="153" actId="26606"/>
          <ac:spMkLst>
            <pc:docMk/>
            <pc:sldMk cId="3912628686" sldId="256"/>
            <ac:spMk id="199" creationId="{068C0432-0E90-4CC1-8CD3-D44A90DF07EF}"/>
          </ac:spMkLst>
        </pc:spChg>
        <pc:spChg chg="add">
          <ac:chgData name="kula varshini Bysani" userId="1f4f40c5218d5a85" providerId="LiveId" clId="{71B9E46B-6205-4B65-9729-B3FFC0454FCA}" dt="2022-04-29T15:32:29.987" v="154" actId="26606"/>
          <ac:spMkLst>
            <pc:docMk/>
            <pc:sldMk cId="3912628686" sldId="256"/>
            <ac:spMk id="201" creationId="{777A147A-9ED8-46B4-8660-1B3C2AA880B5}"/>
          </ac:spMkLst>
        </pc:spChg>
        <pc:spChg chg="add">
          <ac:chgData name="kula varshini Bysani" userId="1f4f40c5218d5a85" providerId="LiveId" clId="{71B9E46B-6205-4B65-9729-B3FFC0454FCA}" dt="2022-04-29T15:32:29.987" v="154" actId="26606"/>
          <ac:spMkLst>
            <pc:docMk/>
            <pc:sldMk cId="3912628686" sldId="256"/>
            <ac:spMk id="202" creationId="{5D6C15A0-C087-4593-8414-2B4EC1CDC3DE}"/>
          </ac:spMkLst>
        </pc:spChg>
        <pc:grpChg chg="add del">
          <ac:chgData name="kula varshini Bysani" userId="1f4f40c5218d5a85" providerId="LiveId" clId="{71B9E46B-6205-4B65-9729-B3FFC0454FCA}" dt="2022-04-29T14:47:08.128" v="52" actId="26606"/>
          <ac:grpSpMkLst>
            <pc:docMk/>
            <pc:sldMk cId="3912628686" sldId="256"/>
            <ac:grpSpMk id="92" creationId="{DAA26DFA-AAB2-4973-9C17-16D587C7B198}"/>
          </ac:grpSpMkLst>
        </pc:grpChg>
        <pc:grpChg chg="add del">
          <ac:chgData name="kula varshini Bysani" userId="1f4f40c5218d5a85" providerId="LiveId" clId="{71B9E46B-6205-4B65-9729-B3FFC0454FCA}" dt="2022-04-29T14:46:30.027" v="49" actId="26606"/>
          <ac:grpSpMkLst>
            <pc:docMk/>
            <pc:sldMk cId="3912628686" sldId="256"/>
            <ac:grpSpMk id="103" creationId="{DAA26DFA-AAB2-4973-9C17-16D587C7B198}"/>
          </ac:grpSpMkLst>
        </pc:grpChg>
        <pc:grpChg chg="add del">
          <ac:chgData name="kula varshini Bysani" userId="1f4f40c5218d5a85" providerId="LiveId" clId="{71B9E46B-6205-4B65-9729-B3FFC0454FCA}" dt="2022-04-29T14:48:27.837" v="60" actId="26606"/>
          <ac:grpSpMkLst>
            <pc:docMk/>
            <pc:sldMk cId="3912628686" sldId="256"/>
            <ac:grpSpMk id="107" creationId="{43F5E015-E085-4624-B431-B42414448684}"/>
          </ac:grpSpMkLst>
        </pc:grpChg>
        <pc:grpChg chg="add del">
          <ac:chgData name="kula varshini Bysani" userId="1f4f40c5218d5a85" providerId="LiveId" clId="{71B9E46B-6205-4B65-9729-B3FFC0454FCA}" dt="2022-04-29T14:47:08.059" v="51" actId="26606"/>
          <ac:grpSpMkLst>
            <pc:docMk/>
            <pc:sldMk cId="3912628686" sldId="256"/>
            <ac:grpSpMk id="114" creationId="{CA136B9F-FEAF-445D-88E4-7D69EDBF4358}"/>
          </ac:grpSpMkLst>
        </pc:grpChg>
        <pc:grpChg chg="add del">
          <ac:chgData name="kula varshini Bysani" userId="1f4f40c5218d5a85" providerId="LiveId" clId="{71B9E46B-6205-4B65-9729-B3FFC0454FCA}" dt="2022-04-29T14:47:08.059" v="51" actId="26606"/>
          <ac:grpSpMkLst>
            <pc:docMk/>
            <pc:sldMk cId="3912628686" sldId="256"/>
            <ac:grpSpMk id="117" creationId="{43F5E015-E085-4624-B431-B42414448684}"/>
          </ac:grpSpMkLst>
        </pc:grpChg>
        <pc:grpChg chg="add del">
          <ac:chgData name="kula varshini Bysani" userId="1f4f40c5218d5a85" providerId="LiveId" clId="{71B9E46B-6205-4B65-9729-B3FFC0454FCA}" dt="2022-04-29T14:48:27.837" v="60" actId="26606"/>
          <ac:grpSpMkLst>
            <pc:docMk/>
            <pc:sldMk cId="3912628686" sldId="256"/>
            <ac:grpSpMk id="123" creationId="{5E6B47BC-43FD-4C91-8BFF-B41B99A8A39E}"/>
          </ac:grpSpMkLst>
        </pc:grpChg>
        <pc:grpChg chg="add del">
          <ac:chgData name="kula varshini Bysani" userId="1f4f40c5218d5a85" providerId="LiveId" clId="{71B9E46B-6205-4B65-9729-B3FFC0454FCA}" dt="2022-04-29T14:48:27.828" v="59" actId="26606"/>
          <ac:grpSpMkLst>
            <pc:docMk/>
            <pc:sldMk cId="3912628686" sldId="256"/>
            <ac:grpSpMk id="144" creationId="{B0CED441-B73B-4907-9AF2-614CEAC6A182}"/>
          </ac:grpSpMkLst>
        </pc:grpChg>
        <pc:grpChg chg="add del">
          <ac:chgData name="kula varshini Bysani" userId="1f4f40c5218d5a85" providerId="LiveId" clId="{71B9E46B-6205-4B65-9729-B3FFC0454FCA}" dt="2022-04-29T15:32:29.987" v="154" actId="26606"/>
          <ac:grpSpMkLst>
            <pc:docMk/>
            <pc:sldMk cId="3912628686" sldId="256"/>
            <ac:grpSpMk id="169" creationId="{1221A507-76C4-489F-9F32-ECC44C5DC4F7}"/>
          </ac:grpSpMkLst>
        </pc:grpChg>
        <pc:picChg chg="add del">
          <ac:chgData name="kula varshini Bysani" userId="1f4f40c5218d5a85" providerId="LiveId" clId="{71B9E46B-6205-4B65-9729-B3FFC0454FCA}" dt="2022-04-29T14:45:45.198" v="41" actId="26606"/>
          <ac:picMkLst>
            <pc:docMk/>
            <pc:sldMk cId="3912628686" sldId="256"/>
            <ac:picMk id="96" creationId="{A088BDA4-8884-E98E-E2D4-FE2A13216B5C}"/>
          </ac:picMkLst>
        </pc:picChg>
        <pc:picChg chg="add del">
          <ac:chgData name="kula varshini Bysani" userId="1f4f40c5218d5a85" providerId="LiveId" clId="{71B9E46B-6205-4B65-9729-B3FFC0454FCA}" dt="2022-04-29T15:37:50.979" v="156" actId="478"/>
          <ac:picMkLst>
            <pc:docMk/>
            <pc:sldMk cId="3912628686" sldId="256"/>
            <ac:picMk id="2050" creationId="{B78F78E5-E375-3E9E-1B9E-DED46834CDD3}"/>
          </ac:picMkLst>
        </pc:picChg>
      </pc:sldChg>
      <pc:sldChg chg="addSp delSp modSp mod setBg">
        <pc:chgData name="kula varshini Bysani" userId="1f4f40c5218d5a85" providerId="LiveId" clId="{71B9E46B-6205-4B65-9729-B3FFC0454FCA}" dt="2022-04-29T15:04:02.890" v="90" actId="1076"/>
        <pc:sldMkLst>
          <pc:docMk/>
          <pc:sldMk cId="3009944112" sldId="257"/>
        </pc:sldMkLst>
        <pc:spChg chg="mod">
          <ac:chgData name="kula varshini Bysani" userId="1f4f40c5218d5a85" providerId="LiveId" clId="{71B9E46B-6205-4B65-9729-B3FFC0454FCA}" dt="2022-04-29T15:04:02.890" v="90" actId="1076"/>
          <ac:spMkLst>
            <pc:docMk/>
            <pc:sldMk cId="3009944112" sldId="257"/>
            <ac:spMk id="2" creationId="{D3028D67-8885-4BE0-AE55-D311F6D5A0FA}"/>
          </ac:spMkLst>
        </pc:spChg>
        <pc:spChg chg="mod">
          <ac:chgData name="kula varshini Bysani" userId="1f4f40c5218d5a85" providerId="LiveId" clId="{71B9E46B-6205-4B65-9729-B3FFC0454FCA}" dt="2022-04-29T14:54:25.665" v="62" actId="26606"/>
          <ac:spMkLst>
            <pc:docMk/>
            <pc:sldMk cId="3009944112" sldId="257"/>
            <ac:spMk id="3" creationId="{3727C507-0FDA-4B3D-BF80-16A904F17F28}"/>
          </ac:spMkLst>
        </pc:spChg>
        <pc:spChg chg="del">
          <ac:chgData name="kula varshini Bysani" userId="1f4f40c5218d5a85" providerId="LiveId" clId="{71B9E46B-6205-4B65-9729-B3FFC0454FCA}" dt="2022-04-29T14:44:42.971" v="37" actId="478"/>
          <ac:spMkLst>
            <pc:docMk/>
            <pc:sldMk cId="3009944112" sldId="257"/>
            <ac:spMk id="4" creationId="{356254C2-8767-49B1-9F39-C1DDED847113}"/>
          </ac:spMkLst>
        </pc:spChg>
        <pc:spChg chg="add mod ord">
          <ac:chgData name="kula varshini Bysani" userId="1f4f40c5218d5a85" providerId="LiveId" clId="{71B9E46B-6205-4B65-9729-B3FFC0454FCA}" dt="2022-04-29T14:47:52.756" v="57" actId="26606"/>
          <ac:spMkLst>
            <pc:docMk/>
            <pc:sldMk cId="3009944112" sldId="257"/>
            <ac:spMk id="5" creationId="{3531F95C-35C6-FE50-5143-3D619F35B1C2}"/>
          </ac:spMkLst>
        </pc:spChg>
        <pc:spChg chg="add del">
          <ac:chgData name="kula varshini Bysani" userId="1f4f40c5218d5a85" providerId="LiveId" clId="{71B9E46B-6205-4B65-9729-B3FFC0454FCA}" dt="2022-04-29T14:47:52.750" v="56" actId="26606"/>
          <ac:spMkLst>
            <pc:docMk/>
            <pc:sldMk cId="3009944112" sldId="257"/>
            <ac:spMk id="12" creationId="{5AA03EDC-7067-4DFF-B672-541D016AAAB8}"/>
          </ac:spMkLst>
        </pc:spChg>
        <pc:spChg chg="add del">
          <ac:chgData name="kula varshini Bysani" userId="1f4f40c5218d5a85" providerId="LiveId" clId="{71B9E46B-6205-4B65-9729-B3FFC0454FCA}" dt="2022-04-29T14:47:52.750" v="56" actId="26606"/>
          <ac:spMkLst>
            <pc:docMk/>
            <pc:sldMk cId="3009944112" sldId="257"/>
            <ac:spMk id="14" creationId="{0EBF3E39-B0BE-496A-8604-9007470FFA3A}"/>
          </ac:spMkLst>
        </pc:spChg>
        <pc:spChg chg="add del">
          <ac:chgData name="kula varshini Bysani" userId="1f4f40c5218d5a85" providerId="LiveId" clId="{71B9E46B-6205-4B65-9729-B3FFC0454FCA}" dt="2022-04-29T14:54:25.665" v="62" actId="26606"/>
          <ac:spMkLst>
            <pc:docMk/>
            <pc:sldMk cId="3009944112" sldId="257"/>
            <ac:spMk id="16" creationId="{131BAD53-4E89-4F62-BBB7-26359763ED39}"/>
          </ac:spMkLst>
        </pc:spChg>
        <pc:spChg chg="add del">
          <ac:chgData name="kula varshini Bysani" userId="1f4f40c5218d5a85" providerId="LiveId" clId="{71B9E46B-6205-4B65-9729-B3FFC0454FCA}" dt="2022-04-29T14:54:25.665" v="62" actId="26606"/>
          <ac:spMkLst>
            <pc:docMk/>
            <pc:sldMk cId="3009944112" sldId="257"/>
            <ac:spMk id="17" creationId="{62756DA2-40EB-4C6F-B962-5822FFB54FB6}"/>
          </ac:spMkLst>
        </pc:spChg>
        <pc:spChg chg="add del">
          <ac:chgData name="kula varshini Bysani" userId="1f4f40c5218d5a85" providerId="LiveId" clId="{71B9E46B-6205-4B65-9729-B3FFC0454FCA}" dt="2022-04-29T14:54:25.665" v="62" actId="26606"/>
          <ac:spMkLst>
            <pc:docMk/>
            <pc:sldMk cId="3009944112" sldId="257"/>
            <ac:spMk id="22" creationId="{5E39A796-BE83-48B1-B33F-35C4A32AAB57}"/>
          </ac:spMkLst>
        </pc:spChg>
        <pc:spChg chg="add del">
          <ac:chgData name="kula varshini Bysani" userId="1f4f40c5218d5a85" providerId="LiveId" clId="{71B9E46B-6205-4B65-9729-B3FFC0454FCA}" dt="2022-04-29T14:54:25.665" v="62" actId="26606"/>
          <ac:spMkLst>
            <pc:docMk/>
            <pc:sldMk cId="3009944112" sldId="257"/>
            <ac:spMk id="24" creationId="{72F84B47-E267-4194-8194-831DB7B5547F}"/>
          </ac:spMkLst>
        </pc:spChg>
        <pc:picChg chg="add mod">
          <ac:chgData name="kula varshini Bysani" userId="1f4f40c5218d5a85" providerId="LiveId" clId="{71B9E46B-6205-4B65-9729-B3FFC0454FCA}" dt="2022-04-29T14:54:25.665" v="62" actId="26606"/>
          <ac:picMkLst>
            <pc:docMk/>
            <pc:sldMk cId="3009944112" sldId="257"/>
            <ac:picMk id="7" creationId="{83AD6964-F198-6DF4-5576-2FFD5ADCAE12}"/>
          </ac:picMkLst>
        </pc:picChg>
      </pc:sldChg>
      <pc:sldChg chg="addSp delSp modSp mod setBg">
        <pc:chgData name="kula varshini Bysani" userId="1f4f40c5218d5a85" providerId="LiveId" clId="{71B9E46B-6205-4B65-9729-B3FFC0454FCA}" dt="2022-04-29T23:58:02.870" v="217" actId="20577"/>
        <pc:sldMkLst>
          <pc:docMk/>
          <pc:sldMk cId="2956012204" sldId="262"/>
        </pc:sldMkLst>
        <pc:spChg chg="mod">
          <ac:chgData name="kula varshini Bysani" userId="1f4f40c5218d5a85" providerId="LiveId" clId="{71B9E46B-6205-4B65-9729-B3FFC0454FCA}" dt="2022-04-29T14:56:51.641" v="77" actId="26606"/>
          <ac:spMkLst>
            <pc:docMk/>
            <pc:sldMk cId="2956012204" sldId="262"/>
            <ac:spMk id="2" creationId="{D24F1272-FE8A-4E78-9180-F8DA7CEA4C97}"/>
          </ac:spMkLst>
        </pc:spChg>
        <pc:spChg chg="add del">
          <ac:chgData name="kula varshini Bysani" userId="1f4f40c5218d5a85" providerId="LiveId" clId="{71B9E46B-6205-4B65-9729-B3FFC0454FCA}" dt="2022-04-29T14:55:33.202" v="64" actId="26606"/>
          <ac:spMkLst>
            <pc:docMk/>
            <pc:sldMk cId="2956012204" sldId="262"/>
            <ac:spMk id="14" creationId="{BACC6370-2D7E-4714-9D71-7542949D7D5D}"/>
          </ac:spMkLst>
        </pc:spChg>
        <pc:spChg chg="add del">
          <ac:chgData name="kula varshini Bysani" userId="1f4f40c5218d5a85" providerId="LiveId" clId="{71B9E46B-6205-4B65-9729-B3FFC0454FCA}" dt="2022-04-29T14:55:33.202" v="64" actId="26606"/>
          <ac:spMkLst>
            <pc:docMk/>
            <pc:sldMk cId="2956012204" sldId="262"/>
            <ac:spMk id="16" creationId="{F68B3F68-107C-434F-AA38-110D5EA91B85}"/>
          </ac:spMkLst>
        </pc:spChg>
        <pc:spChg chg="add del">
          <ac:chgData name="kula varshini Bysani" userId="1f4f40c5218d5a85" providerId="LiveId" clId="{71B9E46B-6205-4B65-9729-B3FFC0454FCA}" dt="2022-04-29T14:55:33.202" v="64" actId="26606"/>
          <ac:spMkLst>
            <pc:docMk/>
            <pc:sldMk cId="2956012204" sldId="262"/>
            <ac:spMk id="18" creationId="{AAD0DBB9-1A4B-4391-81D4-CB19F9AB918A}"/>
          </ac:spMkLst>
        </pc:spChg>
        <pc:spChg chg="add del">
          <ac:chgData name="kula varshini Bysani" userId="1f4f40c5218d5a85" providerId="LiveId" clId="{71B9E46B-6205-4B65-9729-B3FFC0454FCA}" dt="2022-04-29T14:55:33.202" v="64" actId="26606"/>
          <ac:spMkLst>
            <pc:docMk/>
            <pc:sldMk cId="2956012204" sldId="262"/>
            <ac:spMk id="20" creationId="{063BBA22-50EA-4C4D-BE05-F1CE4E63AA56}"/>
          </ac:spMkLst>
        </pc:spChg>
        <pc:spChg chg="add del">
          <ac:chgData name="kula varshini Bysani" userId="1f4f40c5218d5a85" providerId="LiveId" clId="{71B9E46B-6205-4B65-9729-B3FFC0454FCA}" dt="2022-04-29T14:56:16.099" v="70" actId="26606"/>
          <ac:spMkLst>
            <pc:docMk/>
            <pc:sldMk cId="2956012204" sldId="262"/>
            <ac:spMk id="22" creationId="{BACC6370-2D7E-4714-9D71-7542949D7D5D}"/>
          </ac:spMkLst>
        </pc:spChg>
        <pc:spChg chg="add del">
          <ac:chgData name="kula varshini Bysani" userId="1f4f40c5218d5a85" providerId="LiveId" clId="{71B9E46B-6205-4B65-9729-B3FFC0454FCA}" dt="2022-04-29T14:56:16.099" v="70" actId="26606"/>
          <ac:spMkLst>
            <pc:docMk/>
            <pc:sldMk cId="2956012204" sldId="262"/>
            <ac:spMk id="23" creationId="{F68B3F68-107C-434F-AA38-110D5EA91B85}"/>
          </ac:spMkLst>
        </pc:spChg>
        <pc:spChg chg="add del">
          <ac:chgData name="kula varshini Bysani" userId="1f4f40c5218d5a85" providerId="LiveId" clId="{71B9E46B-6205-4B65-9729-B3FFC0454FCA}" dt="2022-04-29T14:56:16.099" v="70" actId="26606"/>
          <ac:spMkLst>
            <pc:docMk/>
            <pc:sldMk cId="2956012204" sldId="262"/>
            <ac:spMk id="24" creationId="{AAD0DBB9-1A4B-4391-81D4-CB19F9AB918A}"/>
          </ac:spMkLst>
        </pc:spChg>
        <pc:spChg chg="add del">
          <ac:chgData name="kula varshini Bysani" userId="1f4f40c5218d5a85" providerId="LiveId" clId="{71B9E46B-6205-4B65-9729-B3FFC0454FCA}" dt="2022-04-29T14:56:16.099" v="70" actId="26606"/>
          <ac:spMkLst>
            <pc:docMk/>
            <pc:sldMk cId="2956012204" sldId="262"/>
            <ac:spMk id="25" creationId="{063BBA22-50EA-4C4D-BE05-F1CE4E63AA56}"/>
          </ac:spMkLst>
        </pc:spChg>
        <pc:spChg chg="add del">
          <ac:chgData name="kula varshini Bysani" userId="1f4f40c5218d5a85" providerId="LiveId" clId="{71B9E46B-6205-4B65-9729-B3FFC0454FCA}" dt="2022-04-29T14:55:58.234" v="67" actId="26606"/>
          <ac:spMkLst>
            <pc:docMk/>
            <pc:sldMk cId="2956012204" sldId="262"/>
            <ac:spMk id="30" creationId="{6C4028FD-8BAA-4A19-BFDE-594D991B7552}"/>
          </ac:spMkLst>
        </pc:spChg>
        <pc:spChg chg="add del">
          <ac:chgData name="kula varshini Bysani" userId="1f4f40c5218d5a85" providerId="LiveId" clId="{71B9E46B-6205-4B65-9729-B3FFC0454FCA}" dt="2022-04-29T14:56:16.088" v="69" actId="26606"/>
          <ac:spMkLst>
            <pc:docMk/>
            <pc:sldMk cId="2956012204" sldId="262"/>
            <ac:spMk id="32" creationId="{E0CBAC23-2E3F-4A90-BA59-F8299F6A5439}"/>
          </ac:spMkLst>
        </pc:spChg>
        <pc:spChg chg="add del">
          <ac:chgData name="kula varshini Bysani" userId="1f4f40c5218d5a85" providerId="LiveId" clId="{71B9E46B-6205-4B65-9729-B3FFC0454FCA}" dt="2022-04-29T14:56:16.088" v="69" actId="26606"/>
          <ac:spMkLst>
            <pc:docMk/>
            <pc:sldMk cId="2956012204" sldId="262"/>
            <ac:spMk id="33" creationId="{35DB3719-6FDC-4E5D-891D-FF40B7300F64}"/>
          </ac:spMkLst>
        </pc:spChg>
        <pc:spChg chg="add del">
          <ac:chgData name="kula varshini Bysani" userId="1f4f40c5218d5a85" providerId="LiveId" clId="{71B9E46B-6205-4B65-9729-B3FFC0454FCA}" dt="2022-04-29T14:56:51.668" v="78" actId="26606"/>
          <ac:spMkLst>
            <pc:docMk/>
            <pc:sldMk cId="2956012204" sldId="262"/>
            <ac:spMk id="35" creationId="{6C4028FD-8BAA-4A19-BFDE-594D991B7552}"/>
          </ac:spMkLst>
        </pc:spChg>
        <pc:spChg chg="add del">
          <ac:chgData name="kula varshini Bysani" userId="1f4f40c5218d5a85" providerId="LiveId" clId="{71B9E46B-6205-4B65-9729-B3FFC0454FCA}" dt="2022-04-29T14:56:33.050" v="73" actId="26606"/>
          <ac:spMkLst>
            <pc:docMk/>
            <pc:sldMk cId="2956012204" sldId="262"/>
            <ac:spMk id="40" creationId="{955A2079-FA98-4876-80F0-72364A7D2EA4}"/>
          </ac:spMkLst>
        </pc:spChg>
        <pc:spChg chg="add del">
          <ac:chgData name="kula varshini Bysani" userId="1f4f40c5218d5a85" providerId="LiveId" clId="{71B9E46B-6205-4B65-9729-B3FFC0454FCA}" dt="2022-04-29T14:56:44.955" v="75" actId="26606"/>
          <ac:spMkLst>
            <pc:docMk/>
            <pc:sldMk cId="2956012204" sldId="262"/>
            <ac:spMk id="41" creationId="{B50AB553-2A96-4A92-96F2-93548E096954}"/>
          </ac:spMkLst>
        </pc:spChg>
        <pc:spChg chg="add del">
          <ac:chgData name="kula varshini Bysani" userId="1f4f40c5218d5a85" providerId="LiveId" clId="{71B9E46B-6205-4B65-9729-B3FFC0454FCA}" dt="2022-04-29T14:56:51.641" v="77" actId="26606"/>
          <ac:spMkLst>
            <pc:docMk/>
            <pc:sldMk cId="2956012204" sldId="262"/>
            <ac:spMk id="43" creationId="{DCC231C8-C761-4B31-9B1C-C6D19248C6B3}"/>
          </ac:spMkLst>
        </pc:spChg>
        <pc:spChg chg="add">
          <ac:chgData name="kula varshini Bysani" userId="1f4f40c5218d5a85" providerId="LiveId" clId="{71B9E46B-6205-4B65-9729-B3FFC0454FCA}" dt="2022-04-29T14:56:51.668" v="78" actId="26606"/>
          <ac:spMkLst>
            <pc:docMk/>
            <pc:sldMk cId="2956012204" sldId="262"/>
            <ac:spMk id="45" creationId="{6C4028FD-8BAA-4A19-BFDE-594D991B7552}"/>
          </ac:spMkLst>
        </pc:spChg>
        <pc:spChg chg="mod">
          <ac:chgData name="kula varshini Bysani" userId="1f4f40c5218d5a85" providerId="LiveId" clId="{71B9E46B-6205-4B65-9729-B3FFC0454FCA}" dt="2022-04-29T23:58:02.870" v="217" actId="20577"/>
          <ac:spMkLst>
            <pc:docMk/>
            <pc:sldMk cId="2956012204" sldId="262"/>
            <ac:spMk id="204" creationId="{65676821-55E6-1DF1-7C80-8CB72B8ECAAA}"/>
          </ac:spMkLst>
        </pc:spChg>
        <pc:graphicFrameChg chg="mod modGraphic">
          <ac:chgData name="kula varshini Bysani" userId="1f4f40c5218d5a85" providerId="LiveId" clId="{71B9E46B-6205-4B65-9729-B3FFC0454FCA}" dt="2022-04-29T14:56:51.668" v="78" actId="26606"/>
          <ac:graphicFrameMkLst>
            <pc:docMk/>
            <pc:sldMk cId="2956012204" sldId="262"/>
            <ac:graphicFrameMk id="9" creationId="{C7AAAF84-4CCD-D895-B9EB-4E6623586B26}"/>
          </ac:graphicFrameMkLst>
        </pc:graphicFrameChg>
        <pc:picChg chg="add del">
          <ac:chgData name="kula varshini Bysani" userId="1f4f40c5218d5a85" providerId="LiveId" clId="{71B9E46B-6205-4B65-9729-B3FFC0454FCA}" dt="2022-04-29T14:56:44.955" v="75" actId="26606"/>
          <ac:picMkLst>
            <pc:docMk/>
            <pc:sldMk cId="2956012204" sldId="262"/>
            <ac:picMk id="37" creationId="{DD59C894-853F-4EB6-5112-999E3F336391}"/>
          </ac:picMkLst>
        </pc:picChg>
      </pc:sldChg>
      <pc:sldChg chg="addSp delSp modSp mod">
        <pc:chgData name="kula varshini Bysani" userId="1f4f40c5218d5a85" providerId="LiveId" clId="{71B9E46B-6205-4B65-9729-B3FFC0454FCA}" dt="2022-04-30T00:39:21.380" v="264" actId="2711"/>
        <pc:sldMkLst>
          <pc:docMk/>
          <pc:sldMk cId="3682605931" sldId="263"/>
        </pc:sldMkLst>
        <pc:spChg chg="mod">
          <ac:chgData name="kula varshini Bysani" userId="1f4f40c5218d5a85" providerId="LiveId" clId="{71B9E46B-6205-4B65-9729-B3FFC0454FCA}" dt="2022-04-30T00:39:21.380" v="264" actId="2711"/>
          <ac:spMkLst>
            <pc:docMk/>
            <pc:sldMk cId="3682605931" sldId="263"/>
            <ac:spMk id="2" creationId="{9EDE90F9-8A69-482B-8CE0-90658CD03D66}"/>
          </ac:spMkLst>
        </pc:spChg>
        <pc:spChg chg="del mod ord">
          <ac:chgData name="kula varshini Bysani" userId="1f4f40c5218d5a85" providerId="LiveId" clId="{71B9E46B-6205-4B65-9729-B3FFC0454FCA}" dt="2022-04-30T00:37:43.887" v="254" actId="478"/>
          <ac:spMkLst>
            <pc:docMk/>
            <pc:sldMk cId="3682605931" sldId="263"/>
            <ac:spMk id="3" creationId="{6BE13433-F92A-4573-8A57-E930BCD496A7}"/>
          </ac:spMkLst>
        </pc:spChg>
        <pc:spChg chg="del">
          <ac:chgData name="kula varshini Bysani" userId="1f4f40c5218d5a85" providerId="LiveId" clId="{71B9E46B-6205-4B65-9729-B3FFC0454FCA}" dt="2022-04-29T15:00:06.724" v="79" actId="22"/>
          <ac:spMkLst>
            <pc:docMk/>
            <pc:sldMk cId="3682605931" sldId="263"/>
            <ac:spMk id="4" creationId="{AA20F5B0-7D7B-4006-B966-D589E6F4C692}"/>
          </ac:spMkLst>
        </pc:spChg>
        <pc:spChg chg="add del mod">
          <ac:chgData name="kula varshini Bysani" userId="1f4f40c5218d5a85" providerId="LiveId" clId="{71B9E46B-6205-4B65-9729-B3FFC0454FCA}" dt="2022-04-29T15:01:12.722" v="85" actId="478"/>
          <ac:spMkLst>
            <pc:docMk/>
            <pc:sldMk cId="3682605931" sldId="263"/>
            <ac:spMk id="8" creationId="{0AFEFBF4-6C9E-FF11-1A79-AC67CFA4D0CF}"/>
          </ac:spMkLst>
        </pc:spChg>
        <pc:spChg chg="add del mod">
          <ac:chgData name="kula varshini Bysani" userId="1f4f40c5218d5a85" providerId="LiveId" clId="{71B9E46B-6205-4B65-9729-B3FFC0454FCA}" dt="2022-04-30T00:38:07.289" v="258" actId="478"/>
          <ac:spMkLst>
            <pc:docMk/>
            <pc:sldMk cId="3682605931" sldId="263"/>
            <ac:spMk id="14" creationId="{47B89C34-729B-7A8D-BA16-58976C419900}"/>
          </ac:spMkLst>
        </pc:spChg>
        <pc:spChg chg="add mod">
          <ac:chgData name="kula varshini Bysani" userId="1f4f40c5218d5a85" providerId="LiveId" clId="{71B9E46B-6205-4B65-9729-B3FFC0454FCA}" dt="2022-04-29T15:06:41.091" v="105"/>
          <ac:spMkLst>
            <pc:docMk/>
            <pc:sldMk cId="3682605931" sldId="263"/>
            <ac:spMk id="20" creationId="{916626C3-2121-F7BA-F27C-B9A48770066B}"/>
          </ac:spMkLst>
        </pc:spChg>
        <pc:spChg chg="del">
          <ac:chgData name="kula varshini Bysani" userId="1f4f40c5218d5a85" providerId="LiveId" clId="{71B9E46B-6205-4B65-9729-B3FFC0454FCA}" dt="2022-04-29T15:02:51.794" v="89" actId="26606"/>
          <ac:spMkLst>
            <pc:docMk/>
            <pc:sldMk cId="3682605931" sldId="263"/>
            <ac:spMk id="24" creationId="{131BAD53-4E89-4F62-BBB7-26359763ED39}"/>
          </ac:spMkLst>
        </pc:spChg>
        <pc:spChg chg="del">
          <ac:chgData name="kula varshini Bysani" userId="1f4f40c5218d5a85" providerId="LiveId" clId="{71B9E46B-6205-4B65-9729-B3FFC0454FCA}" dt="2022-04-29T15:02:51.794" v="89" actId="26606"/>
          <ac:spMkLst>
            <pc:docMk/>
            <pc:sldMk cId="3682605931" sldId="263"/>
            <ac:spMk id="26" creationId="{62756DA2-40EB-4C6F-B962-5822FFB54FB6}"/>
          </ac:spMkLst>
        </pc:spChg>
        <pc:spChg chg="add">
          <ac:chgData name="kula varshini Bysani" userId="1f4f40c5218d5a85" providerId="LiveId" clId="{71B9E46B-6205-4B65-9729-B3FFC0454FCA}" dt="2022-04-29T15:02:51.794" v="89" actId="26606"/>
          <ac:spMkLst>
            <pc:docMk/>
            <pc:sldMk cId="3682605931" sldId="263"/>
            <ac:spMk id="31" creationId="{79BB35BC-D5C2-4C8B-A22A-A71E6191913B}"/>
          </ac:spMkLst>
        </pc:spChg>
        <pc:spChg chg="add del">
          <ac:chgData name="kula varshini Bysani" userId="1f4f40c5218d5a85" providerId="LiveId" clId="{71B9E46B-6205-4B65-9729-B3FFC0454FCA}" dt="2022-04-30T00:39:01.284" v="263" actId="26606"/>
          <ac:spMkLst>
            <pc:docMk/>
            <pc:sldMk cId="3682605931" sldId="263"/>
            <ac:spMk id="36" creationId="{F13C74B1-5B17-4795-BED0-7140497B445A}"/>
          </ac:spMkLst>
        </pc:spChg>
        <pc:spChg chg="add del">
          <ac:chgData name="kula varshini Bysani" userId="1f4f40c5218d5a85" providerId="LiveId" clId="{71B9E46B-6205-4B65-9729-B3FFC0454FCA}" dt="2022-04-30T00:39:01.284" v="263" actId="26606"/>
          <ac:spMkLst>
            <pc:docMk/>
            <pc:sldMk cId="3682605931" sldId="263"/>
            <ac:spMk id="38" creationId="{D4974D33-8DC5-464E-8C6D-BE58F0669C17}"/>
          </ac:spMkLst>
        </pc:spChg>
        <pc:spChg chg="add del">
          <ac:chgData name="kula varshini Bysani" userId="1f4f40c5218d5a85" providerId="LiveId" clId="{71B9E46B-6205-4B65-9729-B3FFC0454FCA}" dt="2022-04-30T00:39:01.276" v="262" actId="26606"/>
          <ac:spMkLst>
            <pc:docMk/>
            <pc:sldMk cId="3682605931" sldId="263"/>
            <ac:spMk id="43" creationId="{A4AC5506-6312-4701-8D3C-40187889A947}"/>
          </ac:spMkLst>
        </pc:spChg>
        <pc:spChg chg="add">
          <ac:chgData name="kula varshini Bysani" userId="1f4f40c5218d5a85" providerId="LiveId" clId="{71B9E46B-6205-4B65-9729-B3FFC0454FCA}" dt="2022-04-30T00:39:01.284" v="263" actId="26606"/>
          <ac:spMkLst>
            <pc:docMk/>
            <pc:sldMk cId="3682605931" sldId="263"/>
            <ac:spMk id="45" creationId="{670CEDEF-4F34-412E-84EE-329C1E936AF5}"/>
          </ac:spMkLst>
        </pc:spChg>
        <pc:spChg chg="add">
          <ac:chgData name="kula varshini Bysani" userId="1f4f40c5218d5a85" providerId="LiveId" clId="{71B9E46B-6205-4B65-9729-B3FFC0454FCA}" dt="2022-04-30T00:39:01.284" v="263" actId="26606"/>
          <ac:spMkLst>
            <pc:docMk/>
            <pc:sldMk cId="3682605931" sldId="263"/>
            <ac:spMk id="46" creationId="{BCED4D40-4B67-4331-AC48-79B82B4A47D8}"/>
          </ac:spMkLst>
        </pc:spChg>
        <pc:picChg chg="add del mod ord modCrop">
          <ac:chgData name="kula varshini Bysani" userId="1f4f40c5218d5a85" providerId="LiveId" clId="{71B9E46B-6205-4B65-9729-B3FFC0454FCA}" dt="2022-04-29T15:00:50.798" v="80" actId="478"/>
          <ac:picMkLst>
            <pc:docMk/>
            <pc:sldMk cId="3682605931" sldId="263"/>
            <ac:picMk id="6" creationId="{9302624E-230C-FFF8-528A-ED5970A83676}"/>
          </ac:picMkLst>
        </pc:picChg>
        <pc:picChg chg="add del mod ord modCrop">
          <ac:chgData name="kula varshini Bysani" userId="1f4f40c5218d5a85" providerId="LiveId" clId="{71B9E46B-6205-4B65-9729-B3FFC0454FCA}" dt="2022-04-29T15:01:02.435" v="82" actId="22"/>
          <ac:picMkLst>
            <pc:docMk/>
            <pc:sldMk cId="3682605931" sldId="263"/>
            <ac:picMk id="10" creationId="{775B4568-0AC7-CE47-1B49-727581F34454}"/>
          </ac:picMkLst>
        </pc:picChg>
        <pc:picChg chg="add del mod">
          <ac:chgData name="kula varshini Bysani" userId="1f4f40c5218d5a85" providerId="LiveId" clId="{71B9E46B-6205-4B65-9729-B3FFC0454FCA}" dt="2022-04-30T00:37:59.718" v="257" actId="478"/>
          <ac:picMkLst>
            <pc:docMk/>
            <pc:sldMk cId="3682605931" sldId="263"/>
            <ac:picMk id="12" creationId="{BB1C7F5D-8B14-4CB5-3F96-EE4191DD94B6}"/>
          </ac:picMkLst>
        </pc:picChg>
        <pc:picChg chg="add mod">
          <ac:chgData name="kula varshini Bysani" userId="1f4f40c5218d5a85" providerId="LiveId" clId="{71B9E46B-6205-4B65-9729-B3FFC0454FCA}" dt="2022-04-30T00:39:01.284" v="263" actId="26606"/>
          <ac:picMkLst>
            <pc:docMk/>
            <pc:sldMk cId="3682605931" sldId="263"/>
            <ac:picMk id="16" creationId="{389E01E2-6CA6-1B59-F2D8-E1ED9DE3FF3D}"/>
          </ac:picMkLst>
        </pc:picChg>
      </pc:sldChg>
      <pc:sldChg chg="modSp mod">
        <pc:chgData name="kula varshini Bysani" userId="1f4f40c5218d5a85" providerId="LiveId" clId="{71B9E46B-6205-4B65-9729-B3FFC0454FCA}" dt="2022-04-30T00:11:38.387" v="231" actId="20577"/>
        <pc:sldMkLst>
          <pc:docMk/>
          <pc:sldMk cId="3529794210" sldId="264"/>
        </pc:sldMkLst>
        <pc:spChg chg="mod">
          <ac:chgData name="kula varshini Bysani" userId="1f4f40c5218d5a85" providerId="LiveId" clId="{71B9E46B-6205-4B65-9729-B3FFC0454FCA}" dt="2022-04-29T14:19:35.658" v="7" actId="20577"/>
          <ac:spMkLst>
            <pc:docMk/>
            <pc:sldMk cId="3529794210" sldId="264"/>
            <ac:spMk id="2" creationId="{EA4D502D-61AC-473B-BD5C-7723151D4CAA}"/>
          </ac:spMkLst>
        </pc:spChg>
        <pc:spChg chg="mod">
          <ac:chgData name="kula varshini Bysani" userId="1f4f40c5218d5a85" providerId="LiveId" clId="{71B9E46B-6205-4B65-9729-B3FFC0454FCA}" dt="2022-04-30T00:11:38.387" v="231" actId="20577"/>
          <ac:spMkLst>
            <pc:docMk/>
            <pc:sldMk cId="3529794210" sldId="264"/>
            <ac:spMk id="3" creationId="{61A5C27F-1A66-4614-A45D-3673C7435267}"/>
          </ac:spMkLst>
        </pc:spChg>
      </pc:sldChg>
      <pc:sldChg chg="addSp delSp modSp mod setBg">
        <pc:chgData name="kula varshini Bysani" userId="1f4f40c5218d5a85" providerId="LiveId" clId="{71B9E46B-6205-4B65-9729-B3FFC0454FCA}" dt="2022-04-29T15:17:36.426" v="132" actId="478"/>
        <pc:sldMkLst>
          <pc:docMk/>
          <pc:sldMk cId="2795358148" sldId="266"/>
        </pc:sldMkLst>
        <pc:spChg chg="mod">
          <ac:chgData name="kula varshini Bysani" userId="1f4f40c5218d5a85" providerId="LiveId" clId="{71B9E46B-6205-4B65-9729-B3FFC0454FCA}" dt="2022-04-29T15:10:22.521" v="110" actId="1076"/>
          <ac:spMkLst>
            <pc:docMk/>
            <pc:sldMk cId="2795358148" sldId="266"/>
            <ac:spMk id="5" creationId="{3E771AB4-19B4-960A-27FC-6FDE26AB13B9}"/>
          </ac:spMkLst>
        </pc:spChg>
        <pc:spChg chg="add del">
          <ac:chgData name="kula varshini Bysani" userId="1f4f40c5218d5a85" providerId="LiveId" clId="{71B9E46B-6205-4B65-9729-B3FFC0454FCA}" dt="2022-04-29T15:06:19.458" v="101" actId="26606"/>
          <ac:spMkLst>
            <pc:docMk/>
            <pc:sldMk cId="2795358148" sldId="266"/>
            <ac:spMk id="6" creationId="{8485AFB9-8DFA-7DEA-E89B-B457F0122B8D}"/>
          </ac:spMkLst>
        </pc:spChg>
        <pc:spChg chg="add del">
          <ac:chgData name="kula varshini Bysani" userId="1f4f40c5218d5a85" providerId="LiveId" clId="{71B9E46B-6205-4B65-9729-B3FFC0454FCA}" dt="2022-04-29T15:06:15.530" v="94" actId="26606"/>
          <ac:spMkLst>
            <pc:docMk/>
            <pc:sldMk cId="2795358148" sldId="266"/>
            <ac:spMk id="11" creationId="{1B15ED52-F352-441B-82BF-E0EA34836D08}"/>
          </ac:spMkLst>
        </pc:spChg>
        <pc:spChg chg="add del">
          <ac:chgData name="kula varshini Bysani" userId="1f4f40c5218d5a85" providerId="LiveId" clId="{71B9E46B-6205-4B65-9729-B3FFC0454FCA}" dt="2022-04-29T15:06:13.836" v="92" actId="26606"/>
          <ac:spMkLst>
            <pc:docMk/>
            <pc:sldMk cId="2795358148" sldId="266"/>
            <ac:spMk id="12" creationId="{2B566528-1B12-4246-9431-5C2D7D081168}"/>
          </ac:spMkLst>
        </pc:spChg>
        <pc:spChg chg="add del">
          <ac:chgData name="kula varshini Bysani" userId="1f4f40c5218d5a85" providerId="LiveId" clId="{71B9E46B-6205-4B65-9729-B3FFC0454FCA}" dt="2022-04-29T15:06:15.530" v="94" actId="26606"/>
          <ac:spMkLst>
            <pc:docMk/>
            <pc:sldMk cId="2795358148" sldId="266"/>
            <ac:spMk id="13" creationId="{3B2E3793-BFE6-45A2-9B7B-E18844431C99}"/>
          </ac:spMkLst>
        </pc:spChg>
        <pc:spChg chg="add del">
          <ac:chgData name="kula varshini Bysani" userId="1f4f40c5218d5a85" providerId="LiveId" clId="{71B9E46B-6205-4B65-9729-B3FFC0454FCA}" dt="2022-04-29T15:06:13.836" v="92" actId="26606"/>
          <ac:spMkLst>
            <pc:docMk/>
            <pc:sldMk cId="2795358148" sldId="266"/>
            <ac:spMk id="14" creationId="{2E80C965-DB6D-4F81-9E9E-B027384D0BD6}"/>
          </ac:spMkLst>
        </pc:spChg>
        <pc:spChg chg="add del">
          <ac:chgData name="kula varshini Bysani" userId="1f4f40c5218d5a85" providerId="LiveId" clId="{71B9E46B-6205-4B65-9729-B3FFC0454FCA}" dt="2022-04-29T15:06:15.530" v="94" actId="26606"/>
          <ac:spMkLst>
            <pc:docMk/>
            <pc:sldMk cId="2795358148" sldId="266"/>
            <ac:spMk id="15" creationId="{BC4C4868-CB8F-4AF9-9CDB-8108F2C19B67}"/>
          </ac:spMkLst>
        </pc:spChg>
        <pc:spChg chg="add del">
          <ac:chgData name="kula varshini Bysani" userId="1f4f40c5218d5a85" providerId="LiveId" clId="{71B9E46B-6205-4B65-9729-B3FFC0454FCA}" dt="2022-04-29T15:06:13.836" v="92" actId="26606"/>
          <ac:spMkLst>
            <pc:docMk/>
            <pc:sldMk cId="2795358148" sldId="266"/>
            <ac:spMk id="16" creationId="{A580F890-B085-4E95-96AA-55AEBEC5CE6E}"/>
          </ac:spMkLst>
        </pc:spChg>
        <pc:spChg chg="add del">
          <ac:chgData name="kula varshini Bysani" userId="1f4f40c5218d5a85" providerId="LiveId" clId="{71B9E46B-6205-4B65-9729-B3FFC0454FCA}" dt="2022-04-29T15:06:15.530" v="94" actId="26606"/>
          <ac:spMkLst>
            <pc:docMk/>
            <pc:sldMk cId="2795358148" sldId="266"/>
            <ac:spMk id="17" creationId="{375E0459-6403-40CD-989D-56A4407CA12E}"/>
          </ac:spMkLst>
        </pc:spChg>
        <pc:spChg chg="add del">
          <ac:chgData name="kula varshini Bysani" userId="1f4f40c5218d5a85" providerId="LiveId" clId="{71B9E46B-6205-4B65-9729-B3FFC0454FCA}" dt="2022-04-29T15:06:13.836" v="92" actId="26606"/>
          <ac:spMkLst>
            <pc:docMk/>
            <pc:sldMk cId="2795358148" sldId="266"/>
            <ac:spMk id="18" creationId="{D3F51FEB-38FB-4F6C-9F7B-2F2AFAB65463}"/>
          </ac:spMkLst>
        </pc:spChg>
        <pc:spChg chg="add del">
          <ac:chgData name="kula varshini Bysani" userId="1f4f40c5218d5a85" providerId="LiveId" clId="{71B9E46B-6205-4B65-9729-B3FFC0454FCA}" dt="2022-04-29T15:06:15.530" v="94" actId="26606"/>
          <ac:spMkLst>
            <pc:docMk/>
            <pc:sldMk cId="2795358148" sldId="266"/>
            <ac:spMk id="19" creationId="{53E5B1A8-3AC9-4BD1-9BBC-78CA94F2D1BA}"/>
          </ac:spMkLst>
        </pc:spChg>
        <pc:spChg chg="add del">
          <ac:chgData name="kula varshini Bysani" userId="1f4f40c5218d5a85" providerId="LiveId" clId="{71B9E46B-6205-4B65-9729-B3FFC0454FCA}" dt="2022-04-29T15:06:13.836" v="92" actId="26606"/>
          <ac:spMkLst>
            <pc:docMk/>
            <pc:sldMk cId="2795358148" sldId="266"/>
            <ac:spMk id="20" creationId="{1E547BA6-BAE0-43BB-A7CA-60F69CE252F0}"/>
          </ac:spMkLst>
        </pc:spChg>
        <pc:spChg chg="add del">
          <ac:chgData name="kula varshini Bysani" userId="1f4f40c5218d5a85" providerId="LiveId" clId="{71B9E46B-6205-4B65-9729-B3FFC0454FCA}" dt="2022-04-29T15:06:15.530" v="94" actId="26606"/>
          <ac:spMkLst>
            <pc:docMk/>
            <pc:sldMk cId="2795358148" sldId="266"/>
            <ac:spMk id="22" creationId="{8485AFB9-8DFA-7DEA-E89B-B457F0122B8D}"/>
          </ac:spMkLst>
        </pc:spChg>
        <pc:spChg chg="add del">
          <ac:chgData name="kula varshini Bysani" userId="1f4f40c5218d5a85" providerId="LiveId" clId="{71B9E46B-6205-4B65-9729-B3FFC0454FCA}" dt="2022-04-29T15:06:16.868" v="96" actId="26606"/>
          <ac:spMkLst>
            <pc:docMk/>
            <pc:sldMk cId="2795358148" sldId="266"/>
            <ac:spMk id="24" creationId="{3A5B4632-C963-4296-86F0-79AA9EA5AE98}"/>
          </ac:spMkLst>
        </pc:spChg>
        <pc:spChg chg="add del">
          <ac:chgData name="kula varshini Bysani" userId="1f4f40c5218d5a85" providerId="LiveId" clId="{71B9E46B-6205-4B65-9729-B3FFC0454FCA}" dt="2022-04-29T15:06:18.124" v="98" actId="26606"/>
          <ac:spMkLst>
            <pc:docMk/>
            <pc:sldMk cId="2795358148" sldId="266"/>
            <ac:spMk id="40" creationId="{1E234CF4-802C-4AA1-B540-36C3B838C462}"/>
          </ac:spMkLst>
        </pc:spChg>
        <pc:spChg chg="add del">
          <ac:chgData name="kula varshini Bysani" userId="1f4f40c5218d5a85" providerId="LiveId" clId="{71B9E46B-6205-4B65-9729-B3FFC0454FCA}" dt="2022-04-29T15:06:18.124" v="98" actId="26606"/>
          <ac:spMkLst>
            <pc:docMk/>
            <pc:sldMk cId="2795358148" sldId="266"/>
            <ac:spMk id="41" creationId="{A5271697-90F1-4A23-8EF2-0179F2EAFACB}"/>
          </ac:spMkLst>
        </pc:spChg>
        <pc:spChg chg="add del">
          <ac:chgData name="kula varshini Bysani" userId="1f4f40c5218d5a85" providerId="LiveId" clId="{71B9E46B-6205-4B65-9729-B3FFC0454FCA}" dt="2022-04-29T15:06:18.124" v="98" actId="26606"/>
          <ac:spMkLst>
            <pc:docMk/>
            <pc:sldMk cId="2795358148" sldId="266"/>
            <ac:spMk id="42" creationId="{D9F5512A-48E1-4C07-B75E-3CCC517B6804}"/>
          </ac:spMkLst>
        </pc:spChg>
        <pc:spChg chg="add del">
          <ac:chgData name="kula varshini Bysani" userId="1f4f40c5218d5a85" providerId="LiveId" clId="{71B9E46B-6205-4B65-9729-B3FFC0454FCA}" dt="2022-04-29T15:06:18.124" v="98" actId="26606"/>
          <ac:spMkLst>
            <pc:docMk/>
            <pc:sldMk cId="2795358148" sldId="266"/>
            <ac:spMk id="43" creationId="{9D800584-727A-48CF-8223-244AD9717CAA}"/>
          </ac:spMkLst>
        </pc:spChg>
        <pc:spChg chg="add del">
          <ac:chgData name="kula varshini Bysani" userId="1f4f40c5218d5a85" providerId="LiveId" clId="{71B9E46B-6205-4B65-9729-B3FFC0454FCA}" dt="2022-04-29T15:06:18.124" v="98" actId="26606"/>
          <ac:spMkLst>
            <pc:docMk/>
            <pc:sldMk cId="2795358148" sldId="266"/>
            <ac:spMk id="49" creationId="{8485AFB9-8DFA-7DEA-E89B-B457F0122B8D}"/>
          </ac:spMkLst>
        </pc:spChg>
        <pc:spChg chg="add del">
          <ac:chgData name="kula varshini Bysani" userId="1f4f40c5218d5a85" providerId="LiveId" clId="{71B9E46B-6205-4B65-9729-B3FFC0454FCA}" dt="2022-04-29T15:06:19.403" v="100" actId="26606"/>
          <ac:spMkLst>
            <pc:docMk/>
            <pc:sldMk cId="2795358148" sldId="266"/>
            <ac:spMk id="51" creationId="{04812C46-200A-4DEB-A05E-3ED6C68C2387}"/>
          </ac:spMkLst>
        </pc:spChg>
        <pc:spChg chg="add del">
          <ac:chgData name="kula varshini Bysani" userId="1f4f40c5218d5a85" providerId="LiveId" clId="{71B9E46B-6205-4B65-9729-B3FFC0454FCA}" dt="2022-04-29T15:06:19.403" v="100" actId="26606"/>
          <ac:spMkLst>
            <pc:docMk/>
            <pc:sldMk cId="2795358148" sldId="266"/>
            <ac:spMk id="53" creationId="{D1EA859B-E555-4109-94F3-6700E046E008}"/>
          </ac:spMkLst>
        </pc:spChg>
        <pc:spChg chg="add del">
          <ac:chgData name="kula varshini Bysani" userId="1f4f40c5218d5a85" providerId="LiveId" clId="{71B9E46B-6205-4B65-9729-B3FFC0454FCA}" dt="2022-04-29T15:06:19.403" v="100" actId="26606"/>
          <ac:spMkLst>
            <pc:docMk/>
            <pc:sldMk cId="2795358148" sldId="266"/>
            <ac:spMk id="54" creationId="{8485AFB9-8DFA-7DEA-E89B-B457F0122B8D}"/>
          </ac:spMkLst>
        </pc:spChg>
        <pc:spChg chg="add del">
          <ac:chgData name="kula varshini Bysani" userId="1f4f40c5218d5a85" providerId="LiveId" clId="{71B9E46B-6205-4B65-9729-B3FFC0454FCA}" dt="2022-04-29T15:08:19.006" v="109" actId="26606"/>
          <ac:spMkLst>
            <pc:docMk/>
            <pc:sldMk cId="2795358148" sldId="266"/>
            <ac:spMk id="61" creationId="{6C4028FD-8BAA-4A19-BFDE-594D991B7552}"/>
          </ac:spMkLst>
        </pc:spChg>
        <pc:grpChg chg="add del">
          <ac:chgData name="kula varshini Bysani" userId="1f4f40c5218d5a85" providerId="LiveId" clId="{71B9E46B-6205-4B65-9729-B3FFC0454FCA}" dt="2022-04-29T15:06:18.124" v="98" actId="26606"/>
          <ac:grpSpMkLst>
            <pc:docMk/>
            <pc:sldMk cId="2795358148" sldId="266"/>
            <ac:grpSpMk id="44" creationId="{B0CED441-B73B-4907-9AF2-614CEAC6A182}"/>
          </ac:grpSpMkLst>
        </pc:grpChg>
        <pc:graphicFrameChg chg="add del">
          <ac:chgData name="kula varshini Bysani" userId="1f4f40c5218d5a85" providerId="LiveId" clId="{71B9E46B-6205-4B65-9729-B3FFC0454FCA}" dt="2022-04-29T15:06:13.836" v="92" actId="26606"/>
          <ac:graphicFrameMkLst>
            <pc:docMk/>
            <pc:sldMk cId="2795358148" sldId="266"/>
            <ac:graphicFrameMk id="8" creationId="{175B6E24-4475-B245-7368-B2D36AD5675C}"/>
          </ac:graphicFrameMkLst>
        </pc:graphicFrameChg>
        <pc:graphicFrameChg chg="add del">
          <ac:chgData name="kula varshini Bysani" userId="1f4f40c5218d5a85" providerId="LiveId" clId="{71B9E46B-6205-4B65-9729-B3FFC0454FCA}" dt="2022-04-29T15:06:16.868" v="96" actId="26606"/>
          <ac:graphicFrameMkLst>
            <pc:docMk/>
            <pc:sldMk cId="2795358148" sldId="266"/>
            <ac:graphicFrameMk id="25" creationId="{15D1F278-12BF-E6EC-EDD3-822F1DC2C09E}"/>
          </ac:graphicFrameMkLst>
        </pc:graphicFrameChg>
        <pc:graphicFrameChg chg="add mod modGraphic">
          <ac:chgData name="kula varshini Bysani" userId="1f4f40c5218d5a85" providerId="LiveId" clId="{71B9E46B-6205-4B65-9729-B3FFC0454FCA}" dt="2022-04-29T15:08:19.006" v="109" actId="26606"/>
          <ac:graphicFrameMkLst>
            <pc:docMk/>
            <pc:sldMk cId="2795358148" sldId="266"/>
            <ac:graphicFrameMk id="56" creationId="{914E10D8-0231-28EE-9C18-628A244D3CBD}"/>
          </ac:graphicFrameMkLst>
        </pc:graphicFrameChg>
        <pc:picChg chg="add del">
          <ac:chgData name="kula varshini Bysani" userId="1f4f40c5218d5a85" providerId="LiveId" clId="{71B9E46B-6205-4B65-9729-B3FFC0454FCA}" dt="2022-04-29T15:17:36.426" v="132" actId="478"/>
          <ac:picMkLst>
            <pc:docMk/>
            <pc:sldMk cId="2795358148" sldId="266"/>
            <ac:picMk id="3" creationId="{E5EEB66A-A72A-B4C7-6C12-9678CF53D92D}"/>
          </ac:picMkLst>
        </pc:picChg>
        <pc:picChg chg="add del">
          <ac:chgData name="kula varshini Bysani" userId="1f4f40c5218d5a85" providerId="LiveId" clId="{71B9E46B-6205-4B65-9729-B3FFC0454FCA}" dt="2022-04-29T15:06:19.403" v="100" actId="26606"/>
          <ac:picMkLst>
            <pc:docMk/>
            <pc:sldMk cId="2795358148" sldId="266"/>
            <ac:picMk id="52" creationId="{79D783A3-177D-EE81-E16F-1E5600B0AB1B}"/>
          </ac:picMkLst>
        </pc:picChg>
      </pc:sldChg>
      <pc:sldChg chg="new del">
        <pc:chgData name="kula varshini Bysani" userId="1f4f40c5218d5a85" providerId="LiveId" clId="{71B9E46B-6205-4B65-9729-B3FFC0454FCA}" dt="2022-04-29T14:22:10.890" v="10" actId="47"/>
        <pc:sldMkLst>
          <pc:docMk/>
          <pc:sldMk cId="625586070" sldId="267"/>
        </pc:sldMkLst>
      </pc:sldChg>
      <pc:sldChg chg="addSp delSp modSp new mod">
        <pc:chgData name="kula varshini Bysani" userId="1f4f40c5218d5a85" providerId="LiveId" clId="{71B9E46B-6205-4B65-9729-B3FFC0454FCA}" dt="2022-04-29T15:21:30.142" v="146" actId="1076"/>
        <pc:sldMkLst>
          <pc:docMk/>
          <pc:sldMk cId="1053270046" sldId="268"/>
        </pc:sldMkLst>
        <pc:spChg chg="mod">
          <ac:chgData name="kula varshini Bysani" userId="1f4f40c5218d5a85" providerId="LiveId" clId="{71B9E46B-6205-4B65-9729-B3FFC0454FCA}" dt="2022-04-29T15:15:57.126" v="131" actId="120"/>
          <ac:spMkLst>
            <pc:docMk/>
            <pc:sldMk cId="1053270046" sldId="268"/>
            <ac:spMk id="2" creationId="{EED1E783-B375-CBBE-ECB9-CCE356E33E14}"/>
          </ac:spMkLst>
        </pc:spChg>
        <pc:spChg chg="del">
          <ac:chgData name="kula varshini Bysani" userId="1f4f40c5218d5a85" providerId="LiveId" clId="{71B9E46B-6205-4B65-9729-B3FFC0454FCA}" dt="2022-04-29T14:32:53.868" v="18"/>
          <ac:spMkLst>
            <pc:docMk/>
            <pc:sldMk cId="1053270046" sldId="268"/>
            <ac:spMk id="3" creationId="{D007D36E-CE89-E1D5-D16D-9F6072EC7E31}"/>
          </ac:spMkLst>
        </pc:spChg>
        <pc:spChg chg="add del mod">
          <ac:chgData name="kula varshini Bysani" userId="1f4f40c5218d5a85" providerId="LiveId" clId="{71B9E46B-6205-4B65-9729-B3FFC0454FCA}" dt="2022-04-29T14:37:21.500" v="22" actId="22"/>
          <ac:spMkLst>
            <pc:docMk/>
            <pc:sldMk cId="1053270046" sldId="268"/>
            <ac:spMk id="6" creationId="{7670A1DA-01EF-1391-513B-50C2D04003FF}"/>
          </ac:spMkLst>
        </pc:spChg>
        <pc:spChg chg="del">
          <ac:chgData name="kula varshini Bysani" userId="1f4f40c5218d5a85" providerId="LiveId" clId="{71B9E46B-6205-4B65-9729-B3FFC0454FCA}" dt="2022-04-29T15:12:50.394" v="117" actId="26606"/>
          <ac:spMkLst>
            <pc:docMk/>
            <pc:sldMk cId="1053270046" sldId="268"/>
            <ac:spMk id="46" creationId="{5DCB5928-DC7D-4612-9922-441966E15627}"/>
          </ac:spMkLst>
        </pc:spChg>
        <pc:spChg chg="del">
          <ac:chgData name="kula varshini Bysani" userId="1f4f40c5218d5a85" providerId="LiveId" clId="{71B9E46B-6205-4B65-9729-B3FFC0454FCA}" dt="2022-04-29T15:12:50.394" v="117" actId="26606"/>
          <ac:spMkLst>
            <pc:docMk/>
            <pc:sldMk cId="1053270046" sldId="268"/>
            <ac:spMk id="47" creationId="{682C1161-1736-45EC-99B7-33F3CAE9D517}"/>
          </ac:spMkLst>
        </pc:spChg>
        <pc:spChg chg="del">
          <ac:chgData name="kula varshini Bysani" userId="1f4f40c5218d5a85" providerId="LiveId" clId="{71B9E46B-6205-4B65-9729-B3FFC0454FCA}" dt="2022-04-29T15:12:50.394" v="117" actId="26606"/>
          <ac:spMkLst>
            <pc:docMk/>
            <pc:sldMk cId="1053270046" sldId="268"/>
            <ac:spMk id="48" creationId="{84D4DDB8-B68F-45B0-9F62-C4279996F672}"/>
          </ac:spMkLst>
        </pc:spChg>
        <pc:spChg chg="del">
          <ac:chgData name="kula varshini Bysani" userId="1f4f40c5218d5a85" providerId="LiveId" clId="{71B9E46B-6205-4B65-9729-B3FFC0454FCA}" dt="2022-04-29T15:12:50.394" v="117" actId="26606"/>
          <ac:spMkLst>
            <pc:docMk/>
            <pc:sldMk cId="1053270046" sldId="268"/>
            <ac:spMk id="49" creationId="{AF2F604E-43BE-4DC3-B983-E071523364F8}"/>
          </ac:spMkLst>
        </pc:spChg>
        <pc:spChg chg="del">
          <ac:chgData name="kula varshini Bysani" userId="1f4f40c5218d5a85" providerId="LiveId" clId="{71B9E46B-6205-4B65-9729-B3FFC0454FCA}" dt="2022-04-29T15:12:50.394" v="117" actId="26606"/>
          <ac:spMkLst>
            <pc:docMk/>
            <pc:sldMk cId="1053270046" sldId="268"/>
            <ac:spMk id="50" creationId="{08C9B587-E65E-4B52-B37C-ABEBB6E87928}"/>
          </ac:spMkLst>
        </pc:spChg>
        <pc:spChg chg="add del">
          <ac:chgData name="kula varshini Bysani" userId="1f4f40c5218d5a85" providerId="LiveId" clId="{71B9E46B-6205-4B65-9729-B3FFC0454FCA}" dt="2022-04-29T15:15:11.544" v="124" actId="26606"/>
          <ac:spMkLst>
            <pc:docMk/>
            <pc:sldMk cId="1053270046" sldId="268"/>
            <ac:spMk id="55" creationId="{BCED4D40-4B67-4331-AC48-79B82B4A47D8}"/>
          </ac:spMkLst>
        </pc:spChg>
        <pc:spChg chg="add del">
          <ac:chgData name="kula varshini Bysani" userId="1f4f40c5218d5a85" providerId="LiveId" clId="{71B9E46B-6205-4B65-9729-B3FFC0454FCA}" dt="2022-04-29T15:15:11.544" v="124" actId="26606"/>
          <ac:spMkLst>
            <pc:docMk/>
            <pc:sldMk cId="1053270046" sldId="268"/>
            <ac:spMk id="57" creationId="{670CEDEF-4F34-412E-84EE-329C1E936AF5}"/>
          </ac:spMkLst>
        </pc:spChg>
        <pc:spChg chg="add del">
          <ac:chgData name="kula varshini Bysani" userId="1f4f40c5218d5a85" providerId="LiveId" clId="{71B9E46B-6205-4B65-9729-B3FFC0454FCA}" dt="2022-04-29T15:15:11.541" v="123" actId="26606"/>
          <ac:spMkLst>
            <pc:docMk/>
            <pc:sldMk cId="1053270046" sldId="268"/>
            <ac:spMk id="62" creationId="{C59AB4C8-9178-4F7A-8404-6890510B5917}"/>
          </ac:spMkLst>
        </pc:spChg>
        <pc:spChg chg="add del">
          <ac:chgData name="kula varshini Bysani" userId="1f4f40c5218d5a85" providerId="LiveId" clId="{71B9E46B-6205-4B65-9729-B3FFC0454FCA}" dt="2022-04-29T15:15:11.541" v="123" actId="26606"/>
          <ac:spMkLst>
            <pc:docMk/>
            <pc:sldMk cId="1053270046" sldId="268"/>
            <ac:spMk id="64" creationId="{4CFDFB37-4BC7-42C6-915D-A6609139BFE7}"/>
          </ac:spMkLst>
        </pc:spChg>
        <pc:spChg chg="add del">
          <ac:chgData name="kula varshini Bysani" userId="1f4f40c5218d5a85" providerId="LiveId" clId="{71B9E46B-6205-4B65-9729-B3FFC0454FCA}" dt="2022-04-29T15:15:54.875" v="130" actId="26606"/>
          <ac:spMkLst>
            <pc:docMk/>
            <pc:sldMk cId="1053270046" sldId="268"/>
            <ac:spMk id="66" creationId="{BCED4D40-4B67-4331-AC48-79B82B4A47D8}"/>
          </ac:spMkLst>
        </pc:spChg>
        <pc:spChg chg="add del">
          <ac:chgData name="kula varshini Bysani" userId="1f4f40c5218d5a85" providerId="LiveId" clId="{71B9E46B-6205-4B65-9729-B3FFC0454FCA}" dt="2022-04-29T15:15:54.875" v="130" actId="26606"/>
          <ac:spMkLst>
            <pc:docMk/>
            <pc:sldMk cId="1053270046" sldId="268"/>
            <ac:spMk id="67" creationId="{670CEDEF-4F34-412E-84EE-329C1E936AF5}"/>
          </ac:spMkLst>
        </pc:spChg>
        <pc:spChg chg="add del">
          <ac:chgData name="kula varshini Bysani" userId="1f4f40c5218d5a85" providerId="LiveId" clId="{71B9E46B-6205-4B65-9729-B3FFC0454FCA}" dt="2022-04-29T15:15:54.871" v="129" actId="26606"/>
          <ac:spMkLst>
            <pc:docMk/>
            <pc:sldMk cId="1053270046" sldId="268"/>
            <ac:spMk id="72" creationId="{C59AB4C8-9178-4F7A-8404-6890510B5917}"/>
          </ac:spMkLst>
        </pc:spChg>
        <pc:spChg chg="add del">
          <ac:chgData name="kula varshini Bysani" userId="1f4f40c5218d5a85" providerId="LiveId" clId="{71B9E46B-6205-4B65-9729-B3FFC0454FCA}" dt="2022-04-29T15:15:54.871" v="129" actId="26606"/>
          <ac:spMkLst>
            <pc:docMk/>
            <pc:sldMk cId="1053270046" sldId="268"/>
            <ac:spMk id="74" creationId="{4CFDFB37-4BC7-42C6-915D-A6609139BFE7}"/>
          </ac:spMkLst>
        </pc:spChg>
        <pc:spChg chg="add">
          <ac:chgData name="kula varshini Bysani" userId="1f4f40c5218d5a85" providerId="LiveId" clId="{71B9E46B-6205-4B65-9729-B3FFC0454FCA}" dt="2022-04-29T15:15:54.875" v="130" actId="26606"/>
          <ac:spMkLst>
            <pc:docMk/>
            <pc:sldMk cId="1053270046" sldId="268"/>
            <ac:spMk id="76" creationId="{BCED4D40-4B67-4331-AC48-79B82B4A47D8}"/>
          </ac:spMkLst>
        </pc:spChg>
        <pc:spChg chg="add">
          <ac:chgData name="kula varshini Bysani" userId="1f4f40c5218d5a85" providerId="LiveId" clId="{71B9E46B-6205-4B65-9729-B3FFC0454FCA}" dt="2022-04-29T15:15:54.875" v="130" actId="26606"/>
          <ac:spMkLst>
            <pc:docMk/>
            <pc:sldMk cId="1053270046" sldId="268"/>
            <ac:spMk id="77" creationId="{670CEDEF-4F34-412E-84EE-329C1E936AF5}"/>
          </ac:spMkLst>
        </pc:spChg>
        <pc:graphicFrameChg chg="add del mod modGraphic">
          <ac:chgData name="kula varshini Bysani" userId="1f4f40c5218d5a85" providerId="LiveId" clId="{71B9E46B-6205-4B65-9729-B3FFC0454FCA}" dt="2022-04-29T14:33:40.302" v="21" actId="478"/>
          <ac:graphicFrameMkLst>
            <pc:docMk/>
            <pc:sldMk cId="1053270046" sldId="268"/>
            <ac:graphicFrameMk id="4" creationId="{B54BAE30-2132-4A54-D245-AB61C55E4038}"/>
          </ac:graphicFrameMkLst>
        </pc:graphicFrameChg>
        <pc:picChg chg="add mod ord modCrop">
          <ac:chgData name="kula varshini Bysani" userId="1f4f40c5218d5a85" providerId="LiveId" clId="{71B9E46B-6205-4B65-9729-B3FFC0454FCA}" dt="2022-04-29T15:21:30.142" v="146" actId="1076"/>
          <ac:picMkLst>
            <pc:docMk/>
            <pc:sldMk cId="1053270046" sldId="268"/>
            <ac:picMk id="8" creationId="{C03D20BB-7DB4-2F59-1375-3E34BEFA5B98}"/>
          </ac:picMkLst>
        </pc:picChg>
      </pc:sldChg>
      <pc:sldChg chg="addSp delSp modSp new mod setBg setClrOvrMap delDesignElem">
        <pc:chgData name="kula varshini Bysani" userId="1f4f40c5218d5a85" providerId="LiveId" clId="{71B9E46B-6205-4B65-9729-B3FFC0454FCA}" dt="2022-04-29T15:21:42.188" v="147" actId="1076"/>
        <pc:sldMkLst>
          <pc:docMk/>
          <pc:sldMk cId="3616138533" sldId="269"/>
        </pc:sldMkLst>
        <pc:spChg chg="mod">
          <ac:chgData name="kula varshini Bysani" userId="1f4f40c5218d5a85" providerId="LiveId" clId="{71B9E46B-6205-4B65-9729-B3FFC0454FCA}" dt="2022-04-29T15:18:02.022" v="133" actId="1076"/>
          <ac:spMkLst>
            <pc:docMk/>
            <pc:sldMk cId="3616138533" sldId="269"/>
            <ac:spMk id="2" creationId="{93FD7CCA-CF61-30F5-BCF1-05589ED25F59}"/>
          </ac:spMkLst>
        </pc:spChg>
        <pc:spChg chg="del">
          <ac:chgData name="kula varshini Bysani" userId="1f4f40c5218d5a85" providerId="LiveId" clId="{71B9E46B-6205-4B65-9729-B3FFC0454FCA}" dt="2022-04-29T14:39:26.758" v="24" actId="22"/>
          <ac:spMkLst>
            <pc:docMk/>
            <pc:sldMk cId="3616138533" sldId="269"/>
            <ac:spMk id="3" creationId="{F07C55A1-76DB-ABA7-3E33-A8D656A3639B}"/>
          </ac:spMkLst>
        </pc:spChg>
        <pc:spChg chg="del">
          <ac:chgData name="kula varshini Bysani" userId="1f4f40c5218d5a85" providerId="LiveId" clId="{71B9E46B-6205-4B65-9729-B3FFC0454FCA}" dt="2022-04-29T15:12:36.320" v="116" actId="26606"/>
          <ac:spMkLst>
            <pc:docMk/>
            <pc:sldMk cId="3616138533" sldId="269"/>
            <ac:spMk id="9" creationId="{F0281746-DC20-8FF4-9D3F-72D18B1A1055}"/>
          </ac:spMkLst>
        </pc:spChg>
        <pc:spChg chg="add del">
          <ac:chgData name="kula varshini Bysani" userId="1f4f40c5218d5a85" providerId="LiveId" clId="{71B9E46B-6205-4B65-9729-B3FFC0454FCA}" dt="2022-04-29T15:12:36.315" v="115" actId="26606"/>
          <ac:spMkLst>
            <pc:docMk/>
            <pc:sldMk cId="3616138533" sldId="269"/>
            <ac:spMk id="11" creationId="{2550BE34-C2B8-49B8-8519-67A8CAD51AE9}"/>
          </ac:spMkLst>
        </pc:spChg>
        <pc:spChg chg="del">
          <ac:chgData name="kula varshini Bysani" userId="1f4f40c5218d5a85" providerId="LiveId" clId="{71B9E46B-6205-4B65-9729-B3FFC0454FCA}" dt="2022-04-29T15:12:15.120" v="113"/>
          <ac:spMkLst>
            <pc:docMk/>
            <pc:sldMk cId="3616138533" sldId="269"/>
            <ac:spMk id="12" creationId="{2550BE34-C2B8-49B8-8519-67A8CAD51AE9}"/>
          </ac:spMkLst>
        </pc:spChg>
        <pc:spChg chg="add del">
          <ac:chgData name="kula varshini Bysani" userId="1f4f40c5218d5a85" providerId="LiveId" clId="{71B9E46B-6205-4B65-9729-B3FFC0454FCA}" dt="2022-04-29T15:12:36.315" v="115" actId="26606"/>
          <ac:spMkLst>
            <pc:docMk/>
            <pc:sldMk cId="3616138533" sldId="269"/>
            <ac:spMk id="13" creationId="{A7457DD9-5A45-400A-AB4B-4B4EDECA25F1}"/>
          </ac:spMkLst>
        </pc:spChg>
        <pc:spChg chg="del">
          <ac:chgData name="kula varshini Bysani" userId="1f4f40c5218d5a85" providerId="LiveId" clId="{71B9E46B-6205-4B65-9729-B3FFC0454FCA}" dt="2022-04-29T15:12:15.120" v="113"/>
          <ac:spMkLst>
            <pc:docMk/>
            <pc:sldMk cId="3616138533" sldId="269"/>
            <ac:spMk id="14" creationId="{A7457DD9-5A45-400A-AB4B-4B4EDECA25F1}"/>
          </ac:spMkLst>
        </pc:spChg>
        <pc:spChg chg="add del">
          <ac:chgData name="kula varshini Bysani" userId="1f4f40c5218d5a85" providerId="LiveId" clId="{71B9E46B-6205-4B65-9729-B3FFC0454FCA}" dt="2022-04-29T15:12:36.315" v="115" actId="26606"/>
          <ac:spMkLst>
            <pc:docMk/>
            <pc:sldMk cId="3616138533" sldId="269"/>
            <ac:spMk id="15" creationId="{441CF7D6-A660-431A-B0BB-140A0D5556B6}"/>
          </ac:spMkLst>
        </pc:spChg>
        <pc:spChg chg="del">
          <ac:chgData name="kula varshini Bysani" userId="1f4f40c5218d5a85" providerId="LiveId" clId="{71B9E46B-6205-4B65-9729-B3FFC0454FCA}" dt="2022-04-29T15:12:15.120" v="113"/>
          <ac:spMkLst>
            <pc:docMk/>
            <pc:sldMk cId="3616138533" sldId="269"/>
            <ac:spMk id="16" creationId="{441CF7D6-A660-431A-B0BB-140A0D5556B6}"/>
          </ac:spMkLst>
        </pc:spChg>
        <pc:spChg chg="del">
          <ac:chgData name="kula varshini Bysani" userId="1f4f40c5218d5a85" providerId="LiveId" clId="{71B9E46B-6205-4B65-9729-B3FFC0454FCA}" dt="2022-04-29T15:12:15.120" v="113"/>
          <ac:spMkLst>
            <pc:docMk/>
            <pc:sldMk cId="3616138533" sldId="269"/>
            <ac:spMk id="18" creationId="{0570A85B-3810-4F95-97B0-CBF4CCDB381C}"/>
          </ac:spMkLst>
        </pc:spChg>
        <pc:spChg chg="add del">
          <ac:chgData name="kula varshini Bysani" userId="1f4f40c5218d5a85" providerId="LiveId" clId="{71B9E46B-6205-4B65-9729-B3FFC0454FCA}" dt="2022-04-29T15:12:36.315" v="115" actId="26606"/>
          <ac:spMkLst>
            <pc:docMk/>
            <pc:sldMk cId="3616138533" sldId="269"/>
            <ac:spMk id="20" creationId="{0570A85B-3810-4F95-97B0-CBF4CCDB381C}"/>
          </ac:spMkLst>
        </pc:spChg>
        <pc:spChg chg="add del">
          <ac:chgData name="kula varshini Bysani" userId="1f4f40c5218d5a85" providerId="LiveId" clId="{71B9E46B-6205-4B65-9729-B3FFC0454FCA}" dt="2022-04-29T15:13:27.826" v="120" actId="26606"/>
          <ac:spMkLst>
            <pc:docMk/>
            <pc:sldMk cId="3616138533" sldId="269"/>
            <ac:spMk id="22" creationId="{017517EF-BD4D-4055-BDB4-A322C53568AD}"/>
          </ac:spMkLst>
        </pc:spChg>
        <pc:spChg chg="add del">
          <ac:chgData name="kula varshini Bysani" userId="1f4f40c5218d5a85" providerId="LiveId" clId="{71B9E46B-6205-4B65-9729-B3FFC0454FCA}" dt="2022-04-29T15:13:27.826" v="120" actId="26606"/>
          <ac:spMkLst>
            <pc:docMk/>
            <pc:sldMk cId="3616138533" sldId="269"/>
            <ac:spMk id="23" creationId="{0ADDB668-2CA4-4D2B-9C34-3487CA330BA8}"/>
          </ac:spMkLst>
        </pc:spChg>
        <pc:spChg chg="add del">
          <ac:chgData name="kula varshini Bysani" userId="1f4f40c5218d5a85" providerId="LiveId" clId="{71B9E46B-6205-4B65-9729-B3FFC0454FCA}" dt="2022-04-29T15:13:27.826" v="120" actId="26606"/>
          <ac:spMkLst>
            <pc:docMk/>
            <pc:sldMk cId="3616138533" sldId="269"/>
            <ac:spMk id="24" creationId="{2568BC19-F052-4108-93E1-6A3D1DEC072F}"/>
          </ac:spMkLst>
        </pc:spChg>
        <pc:spChg chg="add del">
          <ac:chgData name="kula varshini Bysani" userId="1f4f40c5218d5a85" providerId="LiveId" clId="{71B9E46B-6205-4B65-9729-B3FFC0454FCA}" dt="2022-04-29T15:13:27.826" v="120" actId="26606"/>
          <ac:spMkLst>
            <pc:docMk/>
            <pc:sldMk cId="3616138533" sldId="269"/>
            <ac:spMk id="25" creationId="{D5FD337D-4D6B-4C8B-B6F5-121097E09881}"/>
          </ac:spMkLst>
        </pc:spChg>
        <pc:spChg chg="add del">
          <ac:chgData name="kula varshini Bysani" userId="1f4f40c5218d5a85" providerId="LiveId" clId="{71B9E46B-6205-4B65-9729-B3FFC0454FCA}" dt="2022-04-29T15:13:27.821" v="119" actId="26606"/>
          <ac:spMkLst>
            <pc:docMk/>
            <pc:sldMk cId="3616138533" sldId="269"/>
            <ac:spMk id="29" creationId="{1CB4076C-276D-CFE5-0EBD-054765AC06B4}"/>
          </ac:spMkLst>
        </pc:spChg>
        <pc:spChg chg="add del">
          <ac:chgData name="kula varshini Bysani" userId="1f4f40c5218d5a85" providerId="LiveId" clId="{71B9E46B-6205-4B65-9729-B3FFC0454FCA}" dt="2022-04-29T15:13:27.821" v="119" actId="26606"/>
          <ac:spMkLst>
            <pc:docMk/>
            <pc:sldMk cId="3616138533" sldId="269"/>
            <ac:spMk id="32" creationId="{B082622D-AAF3-4897-8629-FC918530DD86}"/>
          </ac:spMkLst>
        </pc:spChg>
        <pc:spChg chg="add del">
          <ac:chgData name="kula varshini Bysani" userId="1f4f40c5218d5a85" providerId="LiveId" clId="{71B9E46B-6205-4B65-9729-B3FFC0454FCA}" dt="2022-04-29T15:13:27.821" v="119" actId="26606"/>
          <ac:spMkLst>
            <pc:docMk/>
            <pc:sldMk cId="3616138533" sldId="269"/>
            <ac:spMk id="34" creationId="{A7457DD9-5A45-400A-AB4B-4B4EDECA25F1}"/>
          </ac:spMkLst>
        </pc:spChg>
        <pc:spChg chg="add del">
          <ac:chgData name="kula varshini Bysani" userId="1f4f40c5218d5a85" providerId="LiveId" clId="{71B9E46B-6205-4B65-9729-B3FFC0454FCA}" dt="2022-04-29T15:13:27.821" v="119" actId="26606"/>
          <ac:spMkLst>
            <pc:docMk/>
            <pc:sldMk cId="3616138533" sldId="269"/>
            <ac:spMk id="36" creationId="{441CF7D6-A660-431A-B0BB-140A0D5556B6}"/>
          </ac:spMkLst>
        </pc:spChg>
        <pc:spChg chg="add del">
          <ac:chgData name="kula varshini Bysani" userId="1f4f40c5218d5a85" providerId="LiveId" clId="{71B9E46B-6205-4B65-9729-B3FFC0454FCA}" dt="2022-04-29T15:13:27.821" v="119" actId="26606"/>
          <ac:spMkLst>
            <pc:docMk/>
            <pc:sldMk cId="3616138533" sldId="269"/>
            <ac:spMk id="38" creationId="{0570A85B-3810-4F95-97B0-CBF4CCDB381C}"/>
          </ac:spMkLst>
        </pc:spChg>
        <pc:spChg chg="add del">
          <ac:chgData name="kula varshini Bysani" userId="1f4f40c5218d5a85" providerId="LiveId" clId="{71B9E46B-6205-4B65-9729-B3FFC0454FCA}" dt="2022-04-29T15:14:13.674" v="121" actId="26606"/>
          <ac:spMkLst>
            <pc:docMk/>
            <pc:sldMk cId="3616138533" sldId="269"/>
            <ac:spMk id="40" creationId="{743AA782-23D1-4521-8CAD-47662984AA08}"/>
          </ac:spMkLst>
        </pc:spChg>
        <pc:spChg chg="add del">
          <ac:chgData name="kula varshini Bysani" userId="1f4f40c5218d5a85" providerId="LiveId" clId="{71B9E46B-6205-4B65-9729-B3FFC0454FCA}" dt="2022-04-29T15:14:13.674" v="121" actId="26606"/>
          <ac:spMkLst>
            <pc:docMk/>
            <pc:sldMk cId="3616138533" sldId="269"/>
            <ac:spMk id="41" creationId="{71877DBC-BB60-40F0-AC93-2ACDBAAE60CE}"/>
          </ac:spMkLst>
        </pc:spChg>
        <pc:spChg chg="add del">
          <ac:chgData name="kula varshini Bysani" userId="1f4f40c5218d5a85" providerId="LiveId" clId="{71B9E46B-6205-4B65-9729-B3FFC0454FCA}" dt="2022-04-29T15:14:13.674" v="121" actId="26606"/>
          <ac:spMkLst>
            <pc:docMk/>
            <pc:sldMk cId="3616138533" sldId="269"/>
            <ac:spMk id="42" creationId="{E9D8EEC7-B75E-E7FC-C1B3-ED8451A82105}"/>
          </ac:spMkLst>
        </pc:spChg>
        <pc:spChg chg="add">
          <ac:chgData name="kula varshini Bysani" userId="1f4f40c5218d5a85" providerId="LiveId" clId="{71B9E46B-6205-4B65-9729-B3FFC0454FCA}" dt="2022-04-29T15:14:13.674" v="121" actId="26606"/>
          <ac:spMkLst>
            <pc:docMk/>
            <pc:sldMk cId="3616138533" sldId="269"/>
            <ac:spMk id="47" creationId="{C1A1C5D3-C053-4EE9-BE1A-419B6E27CCAE}"/>
          </ac:spMkLst>
        </pc:spChg>
        <pc:spChg chg="add">
          <ac:chgData name="kula varshini Bysani" userId="1f4f40c5218d5a85" providerId="LiveId" clId="{71B9E46B-6205-4B65-9729-B3FFC0454FCA}" dt="2022-04-29T15:14:13.674" v="121" actId="26606"/>
          <ac:spMkLst>
            <pc:docMk/>
            <pc:sldMk cId="3616138533" sldId="269"/>
            <ac:spMk id="49" creationId="{A3473CF9-37EB-43E7-89EF-D2D1C53D1DAC}"/>
          </ac:spMkLst>
        </pc:spChg>
        <pc:spChg chg="add">
          <ac:chgData name="kula varshini Bysani" userId="1f4f40c5218d5a85" providerId="LiveId" clId="{71B9E46B-6205-4B65-9729-B3FFC0454FCA}" dt="2022-04-29T15:14:13.674" v="121" actId="26606"/>
          <ac:spMkLst>
            <pc:docMk/>
            <pc:sldMk cId="3616138533" sldId="269"/>
            <ac:spMk id="51" creationId="{586B4EF9-43BA-4655-A6FF-1D8E21574C95}"/>
          </ac:spMkLst>
        </pc:spChg>
        <pc:picChg chg="add mod ord modCrop">
          <ac:chgData name="kula varshini Bysani" userId="1f4f40c5218d5a85" providerId="LiveId" clId="{71B9E46B-6205-4B65-9729-B3FFC0454FCA}" dt="2022-04-29T15:21:42.188" v="147" actId="1076"/>
          <ac:picMkLst>
            <pc:docMk/>
            <pc:sldMk cId="3616138533" sldId="269"/>
            <ac:picMk id="5" creationId="{38B5025C-1A20-09CB-B3AE-A38779D7B6CA}"/>
          </ac:picMkLst>
        </pc:picChg>
      </pc:sldChg>
      <pc:sldChg chg="addSp delSp modSp new mod">
        <pc:chgData name="kula varshini Bysani" userId="1f4f40c5218d5a85" providerId="LiveId" clId="{71B9E46B-6205-4B65-9729-B3FFC0454FCA}" dt="2022-04-29T15:20:22.649" v="140" actId="1076"/>
        <pc:sldMkLst>
          <pc:docMk/>
          <pc:sldMk cId="2325273244" sldId="270"/>
        </pc:sldMkLst>
        <pc:spChg chg="add del">
          <ac:chgData name="kula varshini Bysani" userId="1f4f40c5218d5a85" providerId="LiveId" clId="{71B9E46B-6205-4B65-9729-B3FFC0454FCA}" dt="2022-04-29T14:43:15.735" v="33" actId="22"/>
          <ac:spMkLst>
            <pc:docMk/>
            <pc:sldMk cId="2325273244" sldId="270"/>
            <ac:spMk id="3" creationId="{A5E0CDA4-4125-B23B-5A7A-C2651C251DF4}"/>
          </ac:spMkLst>
        </pc:spChg>
        <pc:picChg chg="add del mod ord modCrop">
          <ac:chgData name="kula varshini Bysani" userId="1f4f40c5218d5a85" providerId="LiveId" clId="{71B9E46B-6205-4B65-9729-B3FFC0454FCA}" dt="2022-04-29T15:20:22.649" v="140" actId="1076"/>
          <ac:picMkLst>
            <pc:docMk/>
            <pc:sldMk cId="2325273244" sldId="270"/>
            <ac:picMk id="5" creationId="{87DEF780-3AAE-765E-388C-AA3CCE0BB3E3}"/>
          </ac:picMkLst>
        </pc:picChg>
      </pc:sldChg>
      <pc:sldChg chg="addSp delSp modSp mod">
        <pc:chgData name="kula varshini Bysani" userId="1f4f40c5218d5a85" providerId="LiveId" clId="{71B9E46B-6205-4B65-9729-B3FFC0454FCA}" dt="2022-04-30T00:41:39.245" v="304" actId="5793"/>
        <pc:sldMkLst>
          <pc:docMk/>
          <pc:sldMk cId="375197738" sldId="271"/>
        </pc:sldMkLst>
        <pc:spChg chg="mod">
          <ac:chgData name="kula varshini Bysani" userId="1f4f40c5218d5a85" providerId="LiveId" clId="{71B9E46B-6205-4B65-9729-B3FFC0454FCA}" dt="2022-04-29T15:30:58.195" v="148" actId="26606"/>
          <ac:spMkLst>
            <pc:docMk/>
            <pc:sldMk cId="375197738" sldId="271"/>
            <ac:spMk id="2" creationId="{D57087FE-4DA7-3F19-EAB5-351E806C106A}"/>
          </ac:spMkLst>
        </pc:spChg>
        <pc:spChg chg="mod">
          <ac:chgData name="kula varshini Bysani" userId="1f4f40c5218d5a85" providerId="LiveId" clId="{71B9E46B-6205-4B65-9729-B3FFC0454FCA}" dt="2022-04-30T00:41:39.245" v="304" actId="5793"/>
          <ac:spMkLst>
            <pc:docMk/>
            <pc:sldMk cId="375197738" sldId="271"/>
            <ac:spMk id="3" creationId="{DB16B2A2-F2BE-DA51-3FA6-C944D272AA10}"/>
          </ac:spMkLst>
        </pc:spChg>
        <pc:spChg chg="add">
          <ac:chgData name="kula varshini Bysani" userId="1f4f40c5218d5a85" providerId="LiveId" clId="{71B9E46B-6205-4B65-9729-B3FFC0454FCA}" dt="2022-04-29T15:30:58.195" v="148" actId="26606"/>
          <ac:spMkLst>
            <pc:docMk/>
            <pc:sldMk cId="375197738" sldId="271"/>
            <ac:spMk id="20" creationId="{45D37F4E-DDB4-456B-97E0-9937730A039F}"/>
          </ac:spMkLst>
        </pc:spChg>
        <pc:spChg chg="add">
          <ac:chgData name="kula varshini Bysani" userId="1f4f40c5218d5a85" providerId="LiveId" clId="{71B9E46B-6205-4B65-9729-B3FFC0454FCA}" dt="2022-04-29T15:30:58.195" v="148" actId="26606"/>
          <ac:spMkLst>
            <pc:docMk/>
            <pc:sldMk cId="375197738" sldId="271"/>
            <ac:spMk id="25" creationId="{B2DD41CD-8F47-4F56-AD12-4E2FF7696987}"/>
          </ac:spMkLst>
        </pc:spChg>
        <pc:picChg chg="del mod">
          <ac:chgData name="kula varshini Bysani" userId="1f4f40c5218d5a85" providerId="LiveId" clId="{71B9E46B-6205-4B65-9729-B3FFC0454FCA}" dt="2022-04-29T15:31:02.033" v="149" actId="478"/>
          <ac:picMkLst>
            <pc:docMk/>
            <pc:sldMk cId="375197738" sldId="271"/>
            <ac:picMk id="14" creationId="{78494DCB-641A-F3FB-CBA5-CEF951F91630}"/>
          </ac:picMkLst>
        </pc:picChg>
        <pc:cxnChg chg="del">
          <ac:chgData name="kula varshini Bysani" userId="1f4f40c5218d5a85" providerId="LiveId" clId="{71B9E46B-6205-4B65-9729-B3FFC0454FCA}" dt="2022-04-29T15:30:58.195" v="148" actId="26606"/>
          <ac:cxnSpMkLst>
            <pc:docMk/>
            <pc:sldMk cId="375197738" sldId="271"/>
            <ac:cxnSpMk id="18" creationId="{A7F400EE-A8A5-48AF-B4D6-291B52C6F0B0}"/>
          </ac:cxnSpMkLst>
        </pc:cxnChg>
      </pc:sldChg>
      <pc:sldChg chg="modSp mod">
        <pc:chgData name="kula varshini Bysani" userId="1f4f40c5218d5a85" providerId="LiveId" clId="{71B9E46B-6205-4B65-9729-B3FFC0454FCA}" dt="2022-04-29T23:49:13.486" v="208" actId="1076"/>
        <pc:sldMkLst>
          <pc:docMk/>
          <pc:sldMk cId="1072338163" sldId="272"/>
        </pc:sldMkLst>
        <pc:spChg chg="mod">
          <ac:chgData name="kula varshini Bysani" userId="1f4f40c5218d5a85" providerId="LiveId" clId="{71B9E46B-6205-4B65-9729-B3FFC0454FCA}" dt="2022-04-29T23:49:13.486" v="208" actId="1076"/>
          <ac:spMkLst>
            <pc:docMk/>
            <pc:sldMk cId="1072338163" sldId="272"/>
            <ac:spMk id="3" creationId="{61427B4D-AF0B-9EF8-D85D-7B5E107A32FC}"/>
          </ac:spMkLst>
        </pc:spChg>
      </pc:sldChg>
      <pc:sldChg chg="new del">
        <pc:chgData name="kula varshini Bysani" userId="1f4f40c5218d5a85" providerId="LiveId" clId="{71B9E46B-6205-4B65-9729-B3FFC0454FCA}" dt="2022-04-29T15:07:45.615" v="107" actId="47"/>
        <pc:sldMkLst>
          <pc:docMk/>
          <pc:sldMk cId="2990948686" sldId="272"/>
        </pc:sldMkLst>
      </pc:sldChg>
      <pc:sldChg chg="modSp new del mod">
        <pc:chgData name="kula varshini Bysani" userId="1f4f40c5218d5a85" providerId="LiveId" clId="{71B9E46B-6205-4B65-9729-B3FFC0454FCA}" dt="2022-04-30T00:32:32.310" v="253" actId="47"/>
        <pc:sldMkLst>
          <pc:docMk/>
          <pc:sldMk cId="1023808200" sldId="273"/>
        </pc:sldMkLst>
        <pc:spChg chg="mod">
          <ac:chgData name="kula varshini Bysani" userId="1f4f40c5218d5a85" providerId="LiveId" clId="{71B9E46B-6205-4B65-9729-B3FFC0454FCA}" dt="2022-04-30T00:32:19.098" v="252" actId="20577"/>
          <ac:spMkLst>
            <pc:docMk/>
            <pc:sldMk cId="1023808200" sldId="273"/>
            <ac:spMk id="2" creationId="{59D870F7-CC73-A13D-0D88-F355C31D057C}"/>
          </ac:spMkLst>
        </pc:spChg>
      </pc:sldChg>
    </pc:docChg>
  </pc:docChgLst>
  <pc:docChgLst>
    <pc:chgData name="Guest User" providerId="Windows Live" clId="Web-{D315E66C-AA6A-4245-BC17-E29304A45931}"/>
    <pc:docChg chg="addSld delSld modSld">
      <pc:chgData name="Guest User" userId="" providerId="Windows Live" clId="Web-{D315E66C-AA6A-4245-BC17-E29304A45931}" dt="2022-04-29T15:13:47.386" v="99" actId="20577"/>
      <pc:docMkLst>
        <pc:docMk/>
      </pc:docMkLst>
      <pc:sldChg chg="addSp delSp modSp">
        <pc:chgData name="Guest User" userId="" providerId="Windows Live" clId="Web-{D315E66C-AA6A-4245-BC17-E29304A45931}" dt="2022-04-29T15:00:17.258" v="22" actId="20577"/>
        <pc:sldMkLst>
          <pc:docMk/>
          <pc:sldMk cId="3009944112" sldId="257"/>
        </pc:sldMkLst>
        <pc:spChg chg="mod">
          <ac:chgData name="Guest User" userId="" providerId="Windows Live" clId="Web-{D315E66C-AA6A-4245-BC17-E29304A45931}" dt="2022-04-29T15:00:08.008" v="20" actId="20577"/>
          <ac:spMkLst>
            <pc:docMk/>
            <pc:sldMk cId="3009944112" sldId="257"/>
            <ac:spMk id="2" creationId="{D3028D67-8885-4BE0-AE55-D311F6D5A0FA}"/>
          </ac:spMkLst>
        </pc:spChg>
        <pc:spChg chg="mod">
          <ac:chgData name="Guest User" userId="" providerId="Windows Live" clId="Web-{D315E66C-AA6A-4245-BC17-E29304A45931}" dt="2022-04-29T15:00:17.258" v="22" actId="20577"/>
          <ac:spMkLst>
            <pc:docMk/>
            <pc:sldMk cId="3009944112" sldId="257"/>
            <ac:spMk id="3" creationId="{3727C507-0FDA-4B3D-BF80-16A904F17F28}"/>
          </ac:spMkLst>
        </pc:spChg>
        <pc:spChg chg="del">
          <ac:chgData name="Guest User" userId="" providerId="Windows Live" clId="Web-{D315E66C-AA6A-4245-BC17-E29304A45931}" dt="2022-04-29T14:55:04.141" v="5"/>
          <ac:spMkLst>
            <pc:docMk/>
            <pc:sldMk cId="3009944112" sldId="257"/>
            <ac:spMk id="16" creationId="{131BAD53-4E89-4F62-BBB7-26359763ED39}"/>
          </ac:spMkLst>
        </pc:spChg>
        <pc:spChg chg="del">
          <ac:chgData name="Guest User" userId="" providerId="Windows Live" clId="Web-{D315E66C-AA6A-4245-BC17-E29304A45931}" dt="2022-04-29T14:55:04.141" v="5"/>
          <ac:spMkLst>
            <pc:docMk/>
            <pc:sldMk cId="3009944112" sldId="257"/>
            <ac:spMk id="17" creationId="{62756DA2-40EB-4C6F-B962-5822FFB54FB6}"/>
          </ac:spMkLst>
        </pc:spChg>
        <pc:spChg chg="add">
          <ac:chgData name="Guest User" userId="" providerId="Windows Live" clId="Web-{D315E66C-AA6A-4245-BC17-E29304A45931}" dt="2022-04-29T14:55:04.141" v="5"/>
          <ac:spMkLst>
            <pc:docMk/>
            <pc:sldMk cId="3009944112" sldId="257"/>
            <ac:spMk id="19" creationId="{F13C74B1-5B17-4795-BED0-7140497B445A}"/>
          </ac:spMkLst>
        </pc:spChg>
        <pc:spChg chg="add">
          <ac:chgData name="Guest User" userId="" providerId="Windows Live" clId="Web-{D315E66C-AA6A-4245-BC17-E29304A45931}" dt="2022-04-29T14:55:04.141" v="5"/>
          <ac:spMkLst>
            <pc:docMk/>
            <pc:sldMk cId="3009944112" sldId="257"/>
            <ac:spMk id="20" creationId="{D4974D33-8DC5-464E-8C6D-BE58F0669C17}"/>
          </ac:spMkLst>
        </pc:spChg>
        <pc:picChg chg="mod">
          <ac:chgData name="Guest User" userId="" providerId="Windows Live" clId="Web-{D315E66C-AA6A-4245-BC17-E29304A45931}" dt="2022-04-29T14:55:04.141" v="5"/>
          <ac:picMkLst>
            <pc:docMk/>
            <pc:sldMk cId="3009944112" sldId="257"/>
            <ac:picMk id="7" creationId="{83AD6964-F198-6DF4-5576-2FFD5ADCAE12}"/>
          </ac:picMkLst>
        </pc:picChg>
      </pc:sldChg>
      <pc:sldChg chg="addSp delSp modSp add del">
        <pc:chgData name="Guest User" userId="" providerId="Windows Live" clId="Web-{D315E66C-AA6A-4245-BC17-E29304A45931}" dt="2022-04-29T15:09:38.115" v="73"/>
        <pc:sldMkLst>
          <pc:docMk/>
          <pc:sldMk cId="2956012204" sldId="262"/>
        </pc:sldMkLst>
        <pc:spChg chg="mod">
          <ac:chgData name="Guest User" userId="" providerId="Windows Live" clId="Web-{D315E66C-AA6A-4245-BC17-E29304A45931}" dt="2022-04-29T15:09:38.115" v="73"/>
          <ac:spMkLst>
            <pc:docMk/>
            <pc:sldMk cId="2956012204" sldId="262"/>
            <ac:spMk id="2" creationId="{D24F1272-FE8A-4E78-9180-F8DA7CEA4C97}"/>
          </ac:spMkLst>
        </pc:spChg>
        <pc:spChg chg="del">
          <ac:chgData name="Guest User" userId="" providerId="Windows Live" clId="Web-{D315E66C-AA6A-4245-BC17-E29304A45931}" dt="2022-04-29T14:57:15.050" v="6"/>
          <ac:spMkLst>
            <pc:docMk/>
            <pc:sldMk cId="2956012204" sldId="262"/>
            <ac:spMk id="45" creationId="{6C4028FD-8BAA-4A19-BFDE-594D991B7552}"/>
          </ac:spMkLst>
        </pc:spChg>
        <pc:spChg chg="del">
          <ac:chgData name="Guest User" userId="" providerId="Windows Live" clId="Web-{D315E66C-AA6A-4245-BC17-E29304A45931}" dt="2022-04-29T14:51:10.338" v="1"/>
          <ac:spMkLst>
            <pc:docMk/>
            <pc:sldMk cId="2956012204" sldId="262"/>
            <ac:spMk id="47" creationId="{02EE5813-D724-264B-9414-25A11855A893}"/>
          </ac:spMkLst>
        </pc:spChg>
        <pc:spChg chg="del">
          <ac:chgData name="Guest User" userId="" providerId="Windows Live" clId="Web-{D315E66C-AA6A-4245-BC17-E29304A45931}" dt="2022-04-29T14:51:06.463" v="0"/>
          <ac:spMkLst>
            <pc:docMk/>
            <pc:sldMk cId="2956012204" sldId="262"/>
            <ac:spMk id="48" creationId="{541DCE6F-616D-3209-EB6A-DB4ABDBB7550}"/>
          </ac:spMkLst>
        </pc:spChg>
        <pc:spChg chg="add del">
          <ac:chgData name="Guest User" userId="" providerId="Windows Live" clId="Web-{D315E66C-AA6A-4245-BC17-E29304A45931}" dt="2022-04-29T15:09:38.115" v="73"/>
          <ac:spMkLst>
            <pc:docMk/>
            <pc:sldMk cId="2956012204" sldId="262"/>
            <ac:spMk id="50" creationId="{6C4028FD-8BAA-4A19-BFDE-594D991B7552}"/>
          </ac:spMkLst>
        </pc:spChg>
        <pc:spChg chg="add">
          <ac:chgData name="Guest User" userId="" providerId="Windows Live" clId="Web-{D315E66C-AA6A-4245-BC17-E29304A45931}" dt="2022-04-29T15:09:38.115" v="73"/>
          <ac:spMkLst>
            <pc:docMk/>
            <pc:sldMk cId="2956012204" sldId="262"/>
            <ac:spMk id="81" creationId="{907EF6B7-1338-4443-8C46-6A318D952DFD}"/>
          </ac:spMkLst>
        </pc:spChg>
        <pc:spChg chg="add">
          <ac:chgData name="Guest User" userId="" providerId="Windows Live" clId="Web-{D315E66C-AA6A-4245-BC17-E29304A45931}" dt="2022-04-29T15:09:38.115" v="73"/>
          <ac:spMkLst>
            <pc:docMk/>
            <pc:sldMk cId="2956012204" sldId="262"/>
            <ac:spMk id="83" creationId="{DAAE4CDD-124C-4DCF-9584-B6033B545DD5}"/>
          </ac:spMkLst>
        </pc:spChg>
        <pc:spChg chg="add">
          <ac:chgData name="Guest User" userId="" providerId="Windows Live" clId="Web-{D315E66C-AA6A-4245-BC17-E29304A45931}" dt="2022-04-29T15:09:38.115" v="73"/>
          <ac:spMkLst>
            <pc:docMk/>
            <pc:sldMk cId="2956012204" sldId="262"/>
            <ac:spMk id="85" creationId="{081E4A58-353D-44AE-B2FC-2A74E2E400F7}"/>
          </ac:spMkLst>
        </pc:spChg>
        <pc:spChg chg="add mod">
          <ac:chgData name="Guest User" userId="" providerId="Windows Live" clId="Web-{D315E66C-AA6A-4245-BC17-E29304A45931}" dt="2022-04-29T15:09:38.115" v="73"/>
          <ac:spMkLst>
            <pc:docMk/>
            <pc:sldMk cId="2956012204" sldId="262"/>
            <ac:spMk id="204" creationId="{65676821-55E6-1DF1-7C80-8CB72B8ECAAA}"/>
          </ac:spMkLst>
        </pc:spChg>
        <pc:graphicFrameChg chg="del mod modGraphic">
          <ac:chgData name="Guest User" userId="" providerId="Windows Live" clId="Web-{D315E66C-AA6A-4245-BC17-E29304A45931}" dt="2022-04-29T14:59:02.131" v="14"/>
          <ac:graphicFrameMkLst>
            <pc:docMk/>
            <pc:sldMk cId="2956012204" sldId="262"/>
            <ac:graphicFrameMk id="9" creationId="{C7AAAF84-4CCD-D895-B9EB-4E6623586B26}"/>
          </ac:graphicFrameMkLst>
        </pc:graphicFrameChg>
      </pc:sldChg>
      <pc:sldChg chg="addSp delSp modSp mod setBg">
        <pc:chgData name="Guest User" userId="" providerId="Windows Live" clId="Web-{D315E66C-AA6A-4245-BC17-E29304A45931}" dt="2022-04-29T15:03:23.325" v="35"/>
        <pc:sldMkLst>
          <pc:docMk/>
          <pc:sldMk cId="3682605931" sldId="263"/>
        </pc:sldMkLst>
        <pc:spChg chg="mod">
          <ac:chgData name="Guest User" userId="" providerId="Windows Live" clId="Web-{D315E66C-AA6A-4245-BC17-E29304A45931}" dt="2022-04-29T15:03:23.325" v="35"/>
          <ac:spMkLst>
            <pc:docMk/>
            <pc:sldMk cId="3682605931" sldId="263"/>
            <ac:spMk id="2" creationId="{9EDE90F9-8A69-482B-8CE0-90658CD03D66}"/>
          </ac:spMkLst>
        </pc:spChg>
        <pc:spChg chg="mod">
          <ac:chgData name="Guest User" userId="" providerId="Windows Live" clId="Web-{D315E66C-AA6A-4245-BC17-E29304A45931}" dt="2022-04-29T15:03:23.325" v="35"/>
          <ac:spMkLst>
            <pc:docMk/>
            <pc:sldMk cId="3682605931" sldId="263"/>
            <ac:spMk id="3" creationId="{6BE13433-F92A-4573-8A57-E930BCD496A7}"/>
          </ac:spMkLst>
        </pc:spChg>
        <pc:spChg chg="add del">
          <ac:chgData name="Guest User" userId="" providerId="Windows Live" clId="Web-{D315E66C-AA6A-4245-BC17-E29304A45931}" dt="2022-04-29T15:02:13.558" v="29"/>
          <ac:spMkLst>
            <pc:docMk/>
            <pc:sldMk cId="3682605931" sldId="263"/>
            <ac:spMk id="17" creationId="{46F7435D-E3DB-47B1-BA61-B00ACC83A9DE}"/>
          </ac:spMkLst>
        </pc:spChg>
        <pc:spChg chg="add del">
          <ac:chgData name="Guest User" userId="" providerId="Windows Live" clId="Web-{D315E66C-AA6A-4245-BC17-E29304A45931}" dt="2022-04-29T15:02:13.558" v="29"/>
          <ac:spMkLst>
            <pc:docMk/>
            <pc:sldMk cId="3682605931" sldId="263"/>
            <ac:spMk id="19" creationId="{F263A0B5-F8C4-4116-809F-78A768EA79A6}"/>
          </ac:spMkLst>
        </pc:spChg>
        <pc:spChg chg="add">
          <ac:chgData name="Guest User" userId="" providerId="Windows Live" clId="Web-{D315E66C-AA6A-4245-BC17-E29304A45931}" dt="2022-04-29T15:02:13.558" v="29"/>
          <ac:spMkLst>
            <pc:docMk/>
            <pc:sldMk cId="3682605931" sldId="263"/>
            <ac:spMk id="24" creationId="{131BAD53-4E89-4F62-BBB7-26359763ED39}"/>
          </ac:spMkLst>
        </pc:spChg>
        <pc:spChg chg="add">
          <ac:chgData name="Guest User" userId="" providerId="Windows Live" clId="Web-{D315E66C-AA6A-4245-BC17-E29304A45931}" dt="2022-04-29T15:02:13.558" v="29"/>
          <ac:spMkLst>
            <pc:docMk/>
            <pc:sldMk cId="3682605931" sldId="263"/>
            <ac:spMk id="26" creationId="{62756DA2-40EB-4C6F-B962-5822FFB54FB6}"/>
          </ac:spMkLst>
        </pc:spChg>
        <pc:spChg chg="del">
          <ac:chgData name="Guest User" userId="" providerId="Windows Live" clId="Web-{D315E66C-AA6A-4245-BC17-E29304A45931}" dt="2022-04-29T15:03:23.325" v="35"/>
          <ac:spMkLst>
            <pc:docMk/>
            <pc:sldMk cId="3682605931" sldId="263"/>
            <ac:spMk id="31" creationId="{79BB35BC-D5C2-4C8B-A22A-A71E6191913B}"/>
          </ac:spMkLst>
        </pc:spChg>
        <pc:spChg chg="add">
          <ac:chgData name="Guest User" userId="" providerId="Windows Live" clId="Web-{D315E66C-AA6A-4245-BC17-E29304A45931}" dt="2022-04-29T15:03:23.325" v="35"/>
          <ac:spMkLst>
            <pc:docMk/>
            <pc:sldMk cId="3682605931" sldId="263"/>
            <ac:spMk id="36" creationId="{F13C74B1-5B17-4795-BED0-7140497B445A}"/>
          </ac:spMkLst>
        </pc:spChg>
        <pc:spChg chg="add">
          <ac:chgData name="Guest User" userId="" providerId="Windows Live" clId="Web-{D315E66C-AA6A-4245-BC17-E29304A45931}" dt="2022-04-29T15:03:23.325" v="35"/>
          <ac:spMkLst>
            <pc:docMk/>
            <pc:sldMk cId="3682605931" sldId="263"/>
            <ac:spMk id="38" creationId="{D4974D33-8DC5-464E-8C6D-BE58F0669C17}"/>
          </ac:spMkLst>
        </pc:spChg>
        <pc:picChg chg="mod ord">
          <ac:chgData name="Guest User" userId="" providerId="Windows Live" clId="Web-{D315E66C-AA6A-4245-BC17-E29304A45931}" dt="2022-04-29T15:03:23.325" v="35"/>
          <ac:picMkLst>
            <pc:docMk/>
            <pc:sldMk cId="3682605931" sldId="263"/>
            <ac:picMk id="12" creationId="{BB1C7F5D-8B14-4CB5-3F96-EE4191DD94B6}"/>
          </ac:picMkLst>
        </pc:picChg>
      </pc:sldChg>
      <pc:sldChg chg="addSp modSp mod setBg">
        <pc:chgData name="Guest User" userId="" providerId="Windows Live" clId="Web-{D315E66C-AA6A-4245-BC17-E29304A45931}" dt="2022-04-29T15:08:43.129" v="72"/>
        <pc:sldMkLst>
          <pc:docMk/>
          <pc:sldMk cId="3529794210" sldId="264"/>
        </pc:sldMkLst>
        <pc:spChg chg="mod">
          <ac:chgData name="Guest User" userId="" providerId="Windows Live" clId="Web-{D315E66C-AA6A-4245-BC17-E29304A45931}" dt="2022-04-29T15:08:43.129" v="72"/>
          <ac:spMkLst>
            <pc:docMk/>
            <pc:sldMk cId="3529794210" sldId="264"/>
            <ac:spMk id="2" creationId="{EA4D502D-61AC-473B-BD5C-7723151D4CAA}"/>
          </ac:spMkLst>
        </pc:spChg>
        <pc:spChg chg="mod">
          <ac:chgData name="Guest User" userId="" providerId="Windows Live" clId="Web-{D315E66C-AA6A-4245-BC17-E29304A45931}" dt="2022-04-29T15:08:43.129" v="72"/>
          <ac:spMkLst>
            <pc:docMk/>
            <pc:sldMk cId="3529794210" sldId="264"/>
            <ac:spMk id="3" creationId="{61A5C27F-1A66-4614-A45D-3673C7435267}"/>
          </ac:spMkLst>
        </pc:spChg>
        <pc:spChg chg="add">
          <ac:chgData name="Guest User" userId="" providerId="Windows Live" clId="Web-{D315E66C-AA6A-4245-BC17-E29304A45931}" dt="2022-04-29T15:08:43.129" v="72"/>
          <ac:spMkLst>
            <pc:docMk/>
            <pc:sldMk cId="3529794210" sldId="264"/>
            <ac:spMk id="8" creationId="{907EF6B7-1338-4443-8C46-6A318D952DFD}"/>
          </ac:spMkLst>
        </pc:spChg>
        <pc:spChg chg="add">
          <ac:chgData name="Guest User" userId="" providerId="Windows Live" clId="Web-{D315E66C-AA6A-4245-BC17-E29304A45931}" dt="2022-04-29T15:08:43.129" v="72"/>
          <ac:spMkLst>
            <pc:docMk/>
            <pc:sldMk cId="3529794210" sldId="264"/>
            <ac:spMk id="10" creationId="{DAAE4CDD-124C-4DCF-9584-B6033B545DD5}"/>
          </ac:spMkLst>
        </pc:spChg>
        <pc:spChg chg="add">
          <ac:chgData name="Guest User" userId="" providerId="Windows Live" clId="Web-{D315E66C-AA6A-4245-BC17-E29304A45931}" dt="2022-04-29T15:08:43.129" v="72"/>
          <ac:spMkLst>
            <pc:docMk/>
            <pc:sldMk cId="3529794210" sldId="264"/>
            <ac:spMk id="12" creationId="{081E4A58-353D-44AE-B2FC-2A74E2E400F7}"/>
          </ac:spMkLst>
        </pc:spChg>
      </pc:sldChg>
      <pc:sldChg chg="addSp delSp modSp mod setBg modClrScheme delDesignElem chgLayout">
        <pc:chgData name="Guest User" userId="" providerId="Windows Live" clId="Web-{D315E66C-AA6A-4245-BC17-E29304A45931}" dt="2022-04-29T15:07:44.878" v="70" actId="1076"/>
        <pc:sldMkLst>
          <pc:docMk/>
          <pc:sldMk cId="3484606971" sldId="265"/>
        </pc:sldMkLst>
        <pc:spChg chg="add del mod ord">
          <ac:chgData name="Guest User" userId="" providerId="Windows Live" clId="Web-{D315E66C-AA6A-4245-BC17-E29304A45931}" dt="2022-04-29T15:06:24.345" v="53"/>
          <ac:spMkLst>
            <pc:docMk/>
            <pc:sldMk cId="3484606971" sldId="265"/>
            <ac:spMk id="2" creationId="{C1DFB7AD-8B11-3105-CEF1-0E4299E5AAAB}"/>
          </ac:spMkLst>
        </pc:spChg>
        <pc:spChg chg="add del mod ord">
          <ac:chgData name="Guest User" userId="" providerId="Windows Live" clId="Web-{D315E66C-AA6A-4245-BC17-E29304A45931}" dt="2022-04-29T15:06:24.345" v="53"/>
          <ac:spMkLst>
            <pc:docMk/>
            <pc:sldMk cId="3484606971" sldId="265"/>
            <ac:spMk id="3" creationId="{368A3043-1D88-5531-50D6-5F50A338A094}"/>
          </ac:spMkLst>
        </pc:spChg>
        <pc:spChg chg="add mod">
          <ac:chgData name="Guest User" userId="" providerId="Windows Live" clId="Web-{D315E66C-AA6A-4245-BC17-E29304A45931}" dt="2022-04-29T15:07:28.909" v="68" actId="1076"/>
          <ac:spMkLst>
            <pc:docMk/>
            <pc:sldMk cId="3484606971" sldId="265"/>
            <ac:spMk id="4" creationId="{22304CF4-69ED-7FA8-3667-2447107534D3}"/>
          </ac:spMkLst>
        </pc:spChg>
        <pc:spChg chg="mod">
          <ac:chgData name="Guest User" userId="" providerId="Windows Live" clId="Web-{D315E66C-AA6A-4245-BC17-E29304A45931}" dt="2022-04-29T15:07:44.878" v="70" actId="1076"/>
          <ac:spMkLst>
            <pc:docMk/>
            <pc:sldMk cId="3484606971" sldId="265"/>
            <ac:spMk id="5" creationId="{D551A1B2-6725-4EBD-A024-903F19FC3AF7}"/>
          </ac:spMkLst>
        </pc:spChg>
        <pc:spChg chg="add del">
          <ac:chgData name="Guest User" userId="" providerId="Windows Live" clId="Web-{D315E66C-AA6A-4245-BC17-E29304A45931}" dt="2022-04-29T15:06:24.345" v="53"/>
          <ac:spMkLst>
            <pc:docMk/>
            <pc:sldMk cId="3484606971" sldId="265"/>
            <ac:spMk id="10" creationId="{100EDD19-6802-4EC3-95CE-CFFAB042CFD6}"/>
          </ac:spMkLst>
        </pc:spChg>
        <pc:spChg chg="add del">
          <ac:chgData name="Guest User" userId="" providerId="Windows Live" clId="Web-{D315E66C-AA6A-4245-BC17-E29304A45931}" dt="2022-04-29T15:06:24.345" v="53"/>
          <ac:spMkLst>
            <pc:docMk/>
            <pc:sldMk cId="3484606971" sldId="265"/>
            <ac:spMk id="12" creationId="{DB17E863-922E-4C26-BD64-E8FD41D28661}"/>
          </ac:spMkLst>
        </pc:spChg>
      </pc:sldChg>
      <pc:sldChg chg="addSp delSp modSp">
        <pc:chgData name="Guest User" userId="" providerId="Windows Live" clId="Web-{D315E66C-AA6A-4245-BC17-E29304A45931}" dt="2022-04-29T15:08:18.394" v="71"/>
        <pc:sldMkLst>
          <pc:docMk/>
          <pc:sldMk cId="2795358148" sldId="266"/>
        </pc:sldMkLst>
        <pc:spChg chg="del">
          <ac:chgData name="Guest User" userId="" providerId="Windows Live" clId="Web-{D315E66C-AA6A-4245-BC17-E29304A45931}" dt="2022-04-29T15:08:18.394" v="71"/>
          <ac:spMkLst>
            <pc:docMk/>
            <pc:sldMk cId="2795358148" sldId="266"/>
            <ac:spMk id="61" creationId="{6C4028FD-8BAA-4A19-BFDE-594D991B7552}"/>
          </ac:spMkLst>
        </pc:spChg>
        <pc:spChg chg="add">
          <ac:chgData name="Guest User" userId="" providerId="Windows Live" clId="Web-{D315E66C-AA6A-4245-BC17-E29304A45931}" dt="2022-04-29T15:08:18.394" v="71"/>
          <ac:spMkLst>
            <pc:docMk/>
            <pc:sldMk cId="2795358148" sldId="266"/>
            <ac:spMk id="66" creationId="{6C4028FD-8BAA-4A19-BFDE-594D991B7552}"/>
          </ac:spMkLst>
        </pc:spChg>
        <pc:graphicFrameChg chg="mod modGraphic">
          <ac:chgData name="Guest User" userId="" providerId="Windows Live" clId="Web-{D315E66C-AA6A-4245-BC17-E29304A45931}" dt="2022-04-29T15:08:18.394" v="71"/>
          <ac:graphicFrameMkLst>
            <pc:docMk/>
            <pc:sldMk cId="2795358148" sldId="266"/>
            <ac:graphicFrameMk id="56" creationId="{914E10D8-0231-28EE-9C18-628A244D3CBD}"/>
          </ac:graphicFrameMkLst>
        </pc:graphicFrameChg>
      </pc:sldChg>
      <pc:sldChg chg="addSp delSp modSp mod setBg">
        <pc:chgData name="Guest User" userId="" providerId="Windows Live" clId="Web-{D315E66C-AA6A-4245-BC17-E29304A45931}" dt="2022-04-29T15:11:46.227" v="95" actId="1076"/>
        <pc:sldMkLst>
          <pc:docMk/>
          <pc:sldMk cId="1053270046" sldId="268"/>
        </pc:sldMkLst>
        <pc:spChg chg="mod">
          <ac:chgData name="Guest User" userId="" providerId="Windows Live" clId="Web-{D315E66C-AA6A-4245-BC17-E29304A45931}" dt="2022-04-29T15:11:20.774" v="92"/>
          <ac:spMkLst>
            <pc:docMk/>
            <pc:sldMk cId="1053270046" sldId="268"/>
            <ac:spMk id="2" creationId="{EED1E783-B375-CBBE-ECB9-CCE356E33E14}"/>
          </ac:spMkLst>
        </pc:spChg>
        <pc:spChg chg="add del mod">
          <ac:chgData name="Guest User" userId="" providerId="Windows Live" clId="Web-{D315E66C-AA6A-4245-BC17-E29304A45931}" dt="2022-04-29T15:11:29.352" v="93"/>
          <ac:spMkLst>
            <pc:docMk/>
            <pc:sldMk cId="1053270046" sldId="268"/>
            <ac:spMk id="3" creationId="{7A0C8A5F-D465-8936-4E97-B224EA687C12}"/>
          </ac:spMkLst>
        </pc:spChg>
        <pc:spChg chg="add del">
          <ac:chgData name="Guest User" userId="" providerId="Windows Live" clId="Web-{D315E66C-AA6A-4245-BC17-E29304A45931}" dt="2022-04-29T15:10:35.632" v="75"/>
          <ac:spMkLst>
            <pc:docMk/>
            <pc:sldMk cId="1053270046" sldId="268"/>
            <ac:spMk id="12" creationId="{18165877-4A84-97DB-E2A7-367D8C56A2B0}"/>
          </ac:spMkLst>
        </pc:spChg>
        <pc:spChg chg="add del">
          <ac:chgData name="Guest User" userId="" providerId="Windows Live" clId="Web-{D315E66C-AA6A-4245-BC17-E29304A45931}" dt="2022-04-29T15:10:35.632" v="75"/>
          <ac:spMkLst>
            <pc:docMk/>
            <pc:sldMk cId="1053270046" sldId="268"/>
            <ac:spMk id="15" creationId="{2B97F24A-32CE-4C1C-A50D-3016B394DCFB}"/>
          </ac:spMkLst>
        </pc:spChg>
        <pc:spChg chg="add del">
          <ac:chgData name="Guest User" userId="" providerId="Windows Live" clId="Web-{D315E66C-AA6A-4245-BC17-E29304A45931}" dt="2022-04-29T15:10:35.632" v="75"/>
          <ac:spMkLst>
            <pc:docMk/>
            <pc:sldMk cId="1053270046" sldId="268"/>
            <ac:spMk id="17" creationId="{CD8B4F24-440B-49E9-B85D-733523DC064B}"/>
          </ac:spMkLst>
        </pc:spChg>
        <pc:spChg chg="add del">
          <ac:chgData name="Guest User" userId="" providerId="Windows Live" clId="Web-{D315E66C-AA6A-4245-BC17-E29304A45931}" dt="2022-04-29T15:10:38.679" v="77"/>
          <ac:spMkLst>
            <pc:docMk/>
            <pc:sldMk cId="1053270046" sldId="268"/>
            <ac:spMk id="19" creationId="{441CF7D6-A660-431A-B0BB-140A0D5556B6}"/>
          </ac:spMkLst>
        </pc:spChg>
        <pc:spChg chg="add del">
          <ac:chgData name="Guest User" userId="" providerId="Windows Live" clId="Web-{D315E66C-AA6A-4245-BC17-E29304A45931}" dt="2022-04-29T15:10:38.679" v="77"/>
          <ac:spMkLst>
            <pc:docMk/>
            <pc:sldMk cId="1053270046" sldId="268"/>
            <ac:spMk id="20" creationId="{2550BE34-C2B8-49B8-8519-67A8CAD51AE9}"/>
          </ac:spMkLst>
        </pc:spChg>
        <pc:spChg chg="add del">
          <ac:chgData name="Guest User" userId="" providerId="Windows Live" clId="Web-{D315E66C-AA6A-4245-BC17-E29304A45931}" dt="2022-04-29T15:10:38.679" v="77"/>
          <ac:spMkLst>
            <pc:docMk/>
            <pc:sldMk cId="1053270046" sldId="268"/>
            <ac:spMk id="21" creationId="{0570A85B-3810-4F95-97B0-CBF4CCDB381C}"/>
          </ac:spMkLst>
        </pc:spChg>
        <pc:spChg chg="add del">
          <ac:chgData name="Guest User" userId="" providerId="Windows Live" clId="Web-{D315E66C-AA6A-4245-BC17-E29304A45931}" dt="2022-04-29T15:10:38.679" v="77"/>
          <ac:spMkLst>
            <pc:docMk/>
            <pc:sldMk cId="1053270046" sldId="268"/>
            <ac:spMk id="22" creationId="{A7457DD9-5A45-400A-AB4B-4B4EDECA25F1}"/>
          </ac:spMkLst>
        </pc:spChg>
        <pc:spChg chg="add del">
          <ac:chgData name="Guest User" userId="" providerId="Windows Live" clId="Web-{D315E66C-AA6A-4245-BC17-E29304A45931}" dt="2022-04-29T15:10:38.679" v="77"/>
          <ac:spMkLst>
            <pc:docMk/>
            <pc:sldMk cId="1053270046" sldId="268"/>
            <ac:spMk id="23" creationId="{E34D19BD-DE0A-B02E-B113-2905E8EDCF58}"/>
          </ac:spMkLst>
        </pc:spChg>
        <pc:spChg chg="add del">
          <ac:chgData name="Guest User" userId="" providerId="Windows Live" clId="Web-{D315E66C-AA6A-4245-BC17-E29304A45931}" dt="2022-04-29T15:11:20.774" v="92"/>
          <ac:spMkLst>
            <pc:docMk/>
            <pc:sldMk cId="1053270046" sldId="268"/>
            <ac:spMk id="25" creationId="{2B97F24A-32CE-4C1C-A50D-3016B394DCFB}"/>
          </ac:spMkLst>
        </pc:spChg>
        <pc:spChg chg="add del">
          <ac:chgData name="Guest User" userId="" providerId="Windows Live" clId="Web-{D315E66C-AA6A-4245-BC17-E29304A45931}" dt="2022-04-29T15:11:20.774" v="92"/>
          <ac:spMkLst>
            <pc:docMk/>
            <pc:sldMk cId="1053270046" sldId="268"/>
            <ac:spMk id="26" creationId="{CD8B4F24-440B-49E9-B85D-733523DC064B}"/>
          </ac:spMkLst>
        </pc:spChg>
        <pc:spChg chg="add del">
          <ac:chgData name="Guest User" userId="" providerId="Windows Live" clId="Web-{D315E66C-AA6A-4245-BC17-E29304A45931}" dt="2022-04-29T15:10:49.273" v="79"/>
          <ac:spMkLst>
            <pc:docMk/>
            <pc:sldMk cId="1053270046" sldId="268"/>
            <ac:spMk id="27" creationId="{18165877-4A84-97DB-E2A7-367D8C56A2B0}"/>
          </ac:spMkLst>
        </pc:spChg>
        <pc:spChg chg="add del">
          <ac:chgData name="Guest User" userId="" providerId="Windows Live" clId="Web-{D315E66C-AA6A-4245-BC17-E29304A45931}" dt="2022-04-29T15:11:12.055" v="87"/>
          <ac:spMkLst>
            <pc:docMk/>
            <pc:sldMk cId="1053270046" sldId="268"/>
            <ac:spMk id="31" creationId="{BA79A7CF-01AF-4178-9369-94E0C90EB046}"/>
          </ac:spMkLst>
        </pc:spChg>
        <pc:spChg chg="add del">
          <ac:chgData name="Guest User" userId="" providerId="Windows Live" clId="Web-{D315E66C-AA6A-4245-BC17-E29304A45931}" dt="2022-04-29T15:11:12.055" v="87"/>
          <ac:spMkLst>
            <pc:docMk/>
            <pc:sldMk cId="1053270046" sldId="268"/>
            <ac:spMk id="33" creationId="{99413ED5-9ED4-4772-BCE4-2BCAE6B12E35}"/>
          </ac:spMkLst>
        </pc:spChg>
        <pc:spChg chg="add del">
          <ac:chgData name="Guest User" userId="" providerId="Windows Live" clId="Web-{D315E66C-AA6A-4245-BC17-E29304A45931}" dt="2022-04-29T15:11:12.055" v="87"/>
          <ac:spMkLst>
            <pc:docMk/>
            <pc:sldMk cId="1053270046" sldId="268"/>
            <ac:spMk id="35" creationId="{04357C93-F0CB-4A1C-8F77-4E9063789819}"/>
          </ac:spMkLst>
        </pc:spChg>
        <pc:spChg chg="add del">
          <ac:chgData name="Guest User" userId="" providerId="Windows Live" clId="Web-{D315E66C-AA6A-4245-BC17-E29304A45931}" dt="2022-04-29T15:11:12.055" v="87"/>
          <ac:spMkLst>
            <pc:docMk/>
            <pc:sldMk cId="1053270046" sldId="268"/>
            <ac:spMk id="37" creationId="{90F533E9-6690-41A8-A372-4C6C622D028D}"/>
          </ac:spMkLst>
        </pc:spChg>
        <pc:spChg chg="add del">
          <ac:chgData name="Guest User" userId="" providerId="Windows Live" clId="Web-{D315E66C-AA6A-4245-BC17-E29304A45931}" dt="2022-04-29T15:11:14.820" v="89"/>
          <ac:spMkLst>
            <pc:docMk/>
            <pc:sldMk cId="1053270046" sldId="268"/>
            <ac:spMk id="39" creationId="{F170E346-B98B-43A6-A4DA-D36FF63284B3}"/>
          </ac:spMkLst>
        </pc:spChg>
        <pc:spChg chg="add del">
          <ac:chgData name="Guest User" userId="" providerId="Windows Live" clId="Web-{D315E66C-AA6A-4245-BC17-E29304A45931}" dt="2022-04-29T15:11:20.758" v="91"/>
          <ac:spMkLst>
            <pc:docMk/>
            <pc:sldMk cId="1053270046" sldId="268"/>
            <ac:spMk id="41" creationId="{BA79A7CF-01AF-4178-9369-94E0C90EB046}"/>
          </ac:spMkLst>
        </pc:spChg>
        <pc:spChg chg="add del">
          <ac:chgData name="Guest User" userId="" providerId="Windows Live" clId="Web-{D315E66C-AA6A-4245-BC17-E29304A45931}" dt="2022-04-29T15:11:20.758" v="91"/>
          <ac:spMkLst>
            <pc:docMk/>
            <pc:sldMk cId="1053270046" sldId="268"/>
            <ac:spMk id="42" creationId="{99413ED5-9ED4-4772-BCE4-2BCAE6B12E35}"/>
          </ac:spMkLst>
        </pc:spChg>
        <pc:spChg chg="add del">
          <ac:chgData name="Guest User" userId="" providerId="Windows Live" clId="Web-{D315E66C-AA6A-4245-BC17-E29304A45931}" dt="2022-04-29T15:11:20.758" v="91"/>
          <ac:spMkLst>
            <pc:docMk/>
            <pc:sldMk cId="1053270046" sldId="268"/>
            <ac:spMk id="43" creationId="{04357C93-F0CB-4A1C-8F77-4E9063789819}"/>
          </ac:spMkLst>
        </pc:spChg>
        <pc:spChg chg="add del">
          <ac:chgData name="Guest User" userId="" providerId="Windows Live" clId="Web-{D315E66C-AA6A-4245-BC17-E29304A45931}" dt="2022-04-29T15:11:20.758" v="91"/>
          <ac:spMkLst>
            <pc:docMk/>
            <pc:sldMk cId="1053270046" sldId="268"/>
            <ac:spMk id="44" creationId="{90F533E9-6690-41A8-A372-4C6C622D028D}"/>
          </ac:spMkLst>
        </pc:spChg>
        <pc:spChg chg="add">
          <ac:chgData name="Guest User" userId="" providerId="Windows Live" clId="Web-{D315E66C-AA6A-4245-BC17-E29304A45931}" dt="2022-04-29T15:11:20.774" v="92"/>
          <ac:spMkLst>
            <pc:docMk/>
            <pc:sldMk cId="1053270046" sldId="268"/>
            <ac:spMk id="46" creationId="{5DCB5928-DC7D-4612-9922-441966E15627}"/>
          </ac:spMkLst>
        </pc:spChg>
        <pc:spChg chg="add">
          <ac:chgData name="Guest User" userId="" providerId="Windows Live" clId="Web-{D315E66C-AA6A-4245-BC17-E29304A45931}" dt="2022-04-29T15:11:20.774" v="92"/>
          <ac:spMkLst>
            <pc:docMk/>
            <pc:sldMk cId="1053270046" sldId="268"/>
            <ac:spMk id="47" creationId="{682C1161-1736-45EC-99B7-33F3CAE9D517}"/>
          </ac:spMkLst>
        </pc:spChg>
        <pc:spChg chg="add">
          <ac:chgData name="Guest User" userId="" providerId="Windows Live" clId="Web-{D315E66C-AA6A-4245-BC17-E29304A45931}" dt="2022-04-29T15:11:20.774" v="92"/>
          <ac:spMkLst>
            <pc:docMk/>
            <pc:sldMk cId="1053270046" sldId="268"/>
            <ac:spMk id="48" creationId="{84D4DDB8-B68F-45B0-9F62-C4279996F672}"/>
          </ac:spMkLst>
        </pc:spChg>
        <pc:spChg chg="add">
          <ac:chgData name="Guest User" userId="" providerId="Windows Live" clId="Web-{D315E66C-AA6A-4245-BC17-E29304A45931}" dt="2022-04-29T15:11:20.774" v="92"/>
          <ac:spMkLst>
            <pc:docMk/>
            <pc:sldMk cId="1053270046" sldId="268"/>
            <ac:spMk id="49" creationId="{AF2F604E-43BE-4DC3-B983-E071523364F8}"/>
          </ac:spMkLst>
        </pc:spChg>
        <pc:spChg chg="add">
          <ac:chgData name="Guest User" userId="" providerId="Windows Live" clId="Web-{D315E66C-AA6A-4245-BC17-E29304A45931}" dt="2022-04-29T15:11:20.774" v="92"/>
          <ac:spMkLst>
            <pc:docMk/>
            <pc:sldMk cId="1053270046" sldId="268"/>
            <ac:spMk id="50" creationId="{08C9B587-E65E-4B52-B37C-ABEBB6E87928}"/>
          </ac:spMkLst>
        </pc:spChg>
        <pc:picChg chg="mod ord">
          <ac:chgData name="Guest User" userId="" providerId="Windows Live" clId="Web-{D315E66C-AA6A-4245-BC17-E29304A45931}" dt="2022-04-29T15:11:46.227" v="95" actId="1076"/>
          <ac:picMkLst>
            <pc:docMk/>
            <pc:sldMk cId="1053270046" sldId="268"/>
            <ac:picMk id="8" creationId="{C03D20BB-7DB4-2F59-1375-3E34BEFA5B98}"/>
          </ac:picMkLst>
        </pc:picChg>
      </pc:sldChg>
      <pc:sldChg chg="addSp modSp mod setBg">
        <pc:chgData name="Guest User" userId="" providerId="Windows Live" clId="Web-{D315E66C-AA6A-4245-BC17-E29304A45931}" dt="2022-04-29T15:13:47.386" v="99" actId="20577"/>
        <pc:sldMkLst>
          <pc:docMk/>
          <pc:sldMk cId="3616138533" sldId="269"/>
        </pc:sldMkLst>
        <pc:spChg chg="mod">
          <ac:chgData name="Guest User" userId="" providerId="Windows Live" clId="Web-{D315E66C-AA6A-4245-BC17-E29304A45931}" dt="2022-04-29T15:13:47.386" v="99" actId="20577"/>
          <ac:spMkLst>
            <pc:docMk/>
            <pc:sldMk cId="3616138533" sldId="269"/>
            <ac:spMk id="2" creationId="{93FD7CCA-CF61-30F5-BCF1-05589ED25F59}"/>
          </ac:spMkLst>
        </pc:spChg>
        <pc:spChg chg="add">
          <ac:chgData name="Guest User" userId="" providerId="Windows Live" clId="Web-{D315E66C-AA6A-4245-BC17-E29304A45931}" dt="2022-04-29T15:11:56.149" v="96"/>
          <ac:spMkLst>
            <pc:docMk/>
            <pc:sldMk cId="3616138533" sldId="269"/>
            <ac:spMk id="9" creationId="{F0281746-DC20-8FF4-9D3F-72D18B1A1055}"/>
          </ac:spMkLst>
        </pc:spChg>
        <pc:spChg chg="add">
          <ac:chgData name="Guest User" userId="" providerId="Windows Live" clId="Web-{D315E66C-AA6A-4245-BC17-E29304A45931}" dt="2022-04-29T15:11:56.149" v="96"/>
          <ac:spMkLst>
            <pc:docMk/>
            <pc:sldMk cId="3616138533" sldId="269"/>
            <ac:spMk id="12" creationId="{2550BE34-C2B8-49B8-8519-67A8CAD51AE9}"/>
          </ac:spMkLst>
        </pc:spChg>
        <pc:spChg chg="add">
          <ac:chgData name="Guest User" userId="" providerId="Windows Live" clId="Web-{D315E66C-AA6A-4245-BC17-E29304A45931}" dt="2022-04-29T15:11:56.149" v="96"/>
          <ac:spMkLst>
            <pc:docMk/>
            <pc:sldMk cId="3616138533" sldId="269"/>
            <ac:spMk id="14" creationId="{A7457DD9-5A45-400A-AB4B-4B4EDECA25F1}"/>
          </ac:spMkLst>
        </pc:spChg>
        <pc:spChg chg="add">
          <ac:chgData name="Guest User" userId="" providerId="Windows Live" clId="Web-{D315E66C-AA6A-4245-BC17-E29304A45931}" dt="2022-04-29T15:11:56.149" v="96"/>
          <ac:spMkLst>
            <pc:docMk/>
            <pc:sldMk cId="3616138533" sldId="269"/>
            <ac:spMk id="16" creationId="{441CF7D6-A660-431A-B0BB-140A0D5556B6}"/>
          </ac:spMkLst>
        </pc:spChg>
        <pc:spChg chg="add">
          <ac:chgData name="Guest User" userId="" providerId="Windows Live" clId="Web-{D315E66C-AA6A-4245-BC17-E29304A45931}" dt="2022-04-29T15:11:56.149" v="96"/>
          <ac:spMkLst>
            <pc:docMk/>
            <pc:sldMk cId="3616138533" sldId="269"/>
            <ac:spMk id="18" creationId="{0570A85B-3810-4F95-97B0-CBF4CCDB381C}"/>
          </ac:spMkLst>
        </pc:spChg>
        <pc:picChg chg="mod">
          <ac:chgData name="Guest User" userId="" providerId="Windows Live" clId="Web-{D315E66C-AA6A-4245-BC17-E29304A45931}" dt="2022-04-29T15:11:56.149" v="96"/>
          <ac:picMkLst>
            <pc:docMk/>
            <pc:sldMk cId="3616138533" sldId="269"/>
            <ac:picMk id="5" creationId="{38B5025C-1A20-09CB-B3AE-A38779D7B6CA}"/>
          </ac:picMkLst>
        </pc:picChg>
      </pc:sldChg>
      <pc:sldChg chg="modSp new mod modClrScheme chgLayout">
        <pc:chgData name="Guest User" userId="" providerId="Windows Live" clId="Web-{D315E66C-AA6A-4245-BC17-E29304A45931}" dt="2022-04-29T15:05:28.578" v="45" actId="20577"/>
        <pc:sldMkLst>
          <pc:docMk/>
          <pc:sldMk cId="375197738" sldId="271"/>
        </pc:sldMkLst>
        <pc:spChg chg="mod ord">
          <ac:chgData name="Guest User" userId="" providerId="Windows Live" clId="Web-{D315E66C-AA6A-4245-BC17-E29304A45931}" dt="2022-04-29T15:05:28.578" v="45" actId="20577"/>
          <ac:spMkLst>
            <pc:docMk/>
            <pc:sldMk cId="375197738" sldId="271"/>
            <ac:spMk id="2" creationId="{D57087FE-4DA7-3F19-EAB5-351E806C106A}"/>
          </ac:spMkLst>
        </pc:spChg>
        <pc:spChg chg="mod ord">
          <ac:chgData name="Guest User" userId="" providerId="Windows Live" clId="Web-{D315E66C-AA6A-4245-BC17-E29304A45931}" dt="2022-04-29T15:05:18.515" v="37"/>
          <ac:spMkLst>
            <pc:docMk/>
            <pc:sldMk cId="375197738" sldId="271"/>
            <ac:spMk id="3" creationId="{DB16B2A2-F2BE-DA51-3FA6-C944D272AA10}"/>
          </ac:spMkLst>
        </pc:spChg>
      </pc:sldChg>
    </pc:docChg>
  </pc:docChgLst>
  <pc:docChgLst>
    <pc:chgData name="Guest User" providerId="Windows Live" clId="Web-{A515C5D1-1AF8-47CF-BF3F-066FE023F89B}"/>
    <pc:docChg chg="addSld modSld sldOrd">
      <pc:chgData name="Guest User" userId="" providerId="Windows Live" clId="Web-{A515C5D1-1AF8-47CF-BF3F-066FE023F89B}" dt="2022-04-29T14:50:04.997" v="153" actId="20577"/>
      <pc:docMkLst>
        <pc:docMk/>
      </pc:docMkLst>
      <pc:sldChg chg="addSp delSp modSp mod setBg setClrOvrMap">
        <pc:chgData name="Guest User" userId="" providerId="Windows Live" clId="Web-{A515C5D1-1AF8-47CF-BF3F-066FE023F89B}" dt="2022-04-29T14:49:12.246" v="147" actId="1076"/>
        <pc:sldMkLst>
          <pc:docMk/>
          <pc:sldMk cId="3912628686" sldId="256"/>
        </pc:sldMkLst>
        <pc:spChg chg="mod">
          <ac:chgData name="Guest User" userId="" providerId="Windows Live" clId="Web-{A515C5D1-1AF8-47CF-BF3F-066FE023F89B}" dt="2022-04-29T14:48:59.089" v="145" actId="20577"/>
          <ac:spMkLst>
            <pc:docMk/>
            <pc:sldMk cId="3912628686" sldId="256"/>
            <ac:spMk id="2" creationId="{CC3D41F4-5970-4243-B1F4-24739330A94E}"/>
          </ac:spMkLst>
        </pc:spChg>
        <pc:spChg chg="mod">
          <ac:chgData name="Guest User" userId="" providerId="Windows Live" clId="Web-{A515C5D1-1AF8-47CF-BF3F-066FE023F89B}" dt="2022-04-29T14:49:12.246" v="147" actId="1076"/>
          <ac:spMkLst>
            <pc:docMk/>
            <pc:sldMk cId="3912628686" sldId="256"/>
            <ac:spMk id="3" creationId="{A9C937E1-227D-4987-BDF6-64985F84832D}"/>
          </ac:spMkLst>
        </pc:spChg>
        <pc:spChg chg="add del">
          <ac:chgData name="Guest User" userId="" providerId="Windows Live" clId="Web-{A515C5D1-1AF8-47CF-BF3F-066FE023F89B}" dt="2022-04-29T14:37:23.120" v="31"/>
          <ac:spMkLst>
            <pc:docMk/>
            <pc:sldMk cId="3912628686" sldId="256"/>
            <ac:spMk id="8" creationId="{1E234CF4-802C-4AA1-B540-36C3B838C462}"/>
          </ac:spMkLst>
        </pc:spChg>
        <pc:spChg chg="add del">
          <ac:chgData name="Guest User" userId="" providerId="Windows Live" clId="Web-{A515C5D1-1AF8-47CF-BF3F-066FE023F89B}" dt="2022-04-29T14:36:59.744" v="29"/>
          <ac:spMkLst>
            <pc:docMk/>
            <pc:sldMk cId="3912628686" sldId="256"/>
            <ac:spMk id="9" creationId="{71B2258F-86CA-4D4D-8270-BC05FCDEBFB3}"/>
          </ac:spMkLst>
        </pc:spChg>
        <pc:spChg chg="add del">
          <ac:chgData name="Guest User" userId="" providerId="Windows Live" clId="Web-{A515C5D1-1AF8-47CF-BF3F-066FE023F89B}" dt="2022-04-29T14:37:23.120" v="31"/>
          <ac:spMkLst>
            <pc:docMk/>
            <pc:sldMk cId="3912628686" sldId="256"/>
            <ac:spMk id="10" creationId="{A5271697-90F1-4A23-8EF2-0179F2EAFACB}"/>
          </ac:spMkLst>
        </pc:spChg>
        <pc:spChg chg="add del">
          <ac:chgData name="Guest User" userId="" providerId="Windows Live" clId="Web-{A515C5D1-1AF8-47CF-BF3F-066FE023F89B}" dt="2022-04-29T14:37:23.120" v="31"/>
          <ac:spMkLst>
            <pc:docMk/>
            <pc:sldMk cId="3912628686" sldId="256"/>
            <ac:spMk id="12" creationId="{D9F5512A-48E1-4C07-B75E-3CCC517B6804}"/>
          </ac:spMkLst>
        </pc:spChg>
        <pc:spChg chg="add del">
          <ac:chgData name="Guest User" userId="" providerId="Windows Live" clId="Web-{A515C5D1-1AF8-47CF-BF3F-066FE023F89B}" dt="2022-04-29T14:37:23.120" v="31"/>
          <ac:spMkLst>
            <pc:docMk/>
            <pc:sldMk cId="3912628686" sldId="256"/>
            <ac:spMk id="14" creationId="{9D800584-727A-48CF-8223-244AD9717CAA}"/>
          </ac:spMkLst>
        </pc:spChg>
        <pc:spChg chg="add del">
          <ac:chgData name="Guest User" userId="" providerId="Windows Live" clId="Web-{A515C5D1-1AF8-47CF-BF3F-066FE023F89B}" dt="2022-04-29T14:42:38.393" v="125"/>
          <ac:spMkLst>
            <pc:docMk/>
            <pc:sldMk cId="3912628686" sldId="256"/>
            <ac:spMk id="38" creationId="{18873D23-2DCF-4B31-A009-95721C06E8E1}"/>
          </ac:spMkLst>
        </pc:spChg>
        <pc:spChg chg="add del">
          <ac:chgData name="Guest User" userId="" providerId="Windows Live" clId="Web-{A515C5D1-1AF8-47CF-BF3F-066FE023F89B}" dt="2022-04-29T14:42:38.393" v="125"/>
          <ac:spMkLst>
            <pc:docMk/>
            <pc:sldMk cId="3912628686" sldId="256"/>
            <ac:spMk id="39" creationId="{C13EF075-D4EF-4929-ADBC-91B27DA19955}"/>
          </ac:spMkLst>
        </pc:spChg>
        <pc:spChg chg="add del">
          <ac:chgData name="Guest User" userId="" providerId="Windows Live" clId="Web-{A515C5D1-1AF8-47CF-BF3F-066FE023F89B}" dt="2022-04-29T14:41:43.423" v="114"/>
          <ac:spMkLst>
            <pc:docMk/>
            <pc:sldMk cId="3912628686" sldId="256"/>
            <ac:spMk id="47" creationId="{44D65982-4F00-4330-8DAA-DE6A9E4D6D23}"/>
          </ac:spMkLst>
        </pc:spChg>
        <pc:spChg chg="add del">
          <ac:chgData name="Guest User" userId="" providerId="Windows Live" clId="Web-{A515C5D1-1AF8-47CF-BF3F-066FE023F89B}" dt="2022-04-29T14:41:46.267" v="116"/>
          <ac:spMkLst>
            <pc:docMk/>
            <pc:sldMk cId="3912628686" sldId="256"/>
            <ac:spMk id="63" creationId="{815925C2-A704-4D47-B1C1-3FCA52512EC1}"/>
          </ac:spMkLst>
        </pc:spChg>
        <pc:spChg chg="add del">
          <ac:chgData name="Guest User" userId="" providerId="Windows Live" clId="Web-{A515C5D1-1AF8-47CF-BF3F-066FE023F89B}" dt="2022-04-29T14:41:46.267" v="116"/>
          <ac:spMkLst>
            <pc:docMk/>
            <pc:sldMk cId="3912628686" sldId="256"/>
            <ac:spMk id="64" creationId="{01D4315C-C23C-4FD3-98DF-08C29E2292A8}"/>
          </ac:spMkLst>
        </pc:spChg>
        <pc:spChg chg="add del">
          <ac:chgData name="Guest User" userId="" providerId="Windows Live" clId="Web-{A515C5D1-1AF8-47CF-BF3F-066FE023F89B}" dt="2022-04-29T14:41:48.829" v="118"/>
          <ac:spMkLst>
            <pc:docMk/>
            <pc:sldMk cId="3912628686" sldId="256"/>
            <ac:spMk id="67" creationId="{44D65982-4F00-4330-8DAA-DE6A9E4D6D23}"/>
          </ac:spMkLst>
        </pc:spChg>
        <pc:spChg chg="add del">
          <ac:chgData name="Guest User" userId="" providerId="Windows Live" clId="Web-{A515C5D1-1AF8-47CF-BF3F-066FE023F89B}" dt="2022-04-29T14:42:28.143" v="120"/>
          <ac:spMkLst>
            <pc:docMk/>
            <pc:sldMk cId="3912628686" sldId="256"/>
            <ac:spMk id="73" creationId="{884769FE-1656-422F-86E1-8C1B16C27BE1}"/>
          </ac:spMkLst>
        </pc:spChg>
        <pc:spChg chg="add del">
          <ac:chgData name="Guest User" userId="" providerId="Windows Live" clId="Web-{A515C5D1-1AF8-47CF-BF3F-066FE023F89B}" dt="2022-04-29T14:42:28.143" v="120"/>
          <ac:spMkLst>
            <pc:docMk/>
            <pc:sldMk cId="3912628686" sldId="256"/>
            <ac:spMk id="74" creationId="{CB249F6D-244F-494A-98B9-5CC7413C4FB9}"/>
          </ac:spMkLst>
        </pc:spChg>
        <pc:spChg chg="add del">
          <ac:chgData name="Guest User" userId="" providerId="Windows Live" clId="Web-{A515C5D1-1AF8-47CF-BF3F-066FE023F89B}" dt="2022-04-29T14:42:28.143" v="120"/>
          <ac:spMkLst>
            <pc:docMk/>
            <pc:sldMk cId="3912628686" sldId="256"/>
            <ac:spMk id="75" creationId="{506C536E-6ECA-4211-AF8C-A2671C484DA7}"/>
          </ac:spMkLst>
        </pc:spChg>
        <pc:spChg chg="add del">
          <ac:chgData name="Guest User" userId="" providerId="Windows Live" clId="Web-{A515C5D1-1AF8-47CF-BF3F-066FE023F89B}" dt="2022-04-29T14:42:28.143" v="120"/>
          <ac:spMkLst>
            <pc:docMk/>
            <pc:sldMk cId="3912628686" sldId="256"/>
            <ac:spMk id="76" creationId="{AEAA70EA-2201-4F5D-AF08-58CFF851CCCD}"/>
          </ac:spMkLst>
        </pc:spChg>
        <pc:spChg chg="add del">
          <ac:chgData name="Guest User" userId="" providerId="Windows Live" clId="Web-{A515C5D1-1AF8-47CF-BF3F-066FE023F89B}" dt="2022-04-29T14:42:31.565" v="122"/>
          <ac:spMkLst>
            <pc:docMk/>
            <pc:sldMk cId="3912628686" sldId="256"/>
            <ac:spMk id="78" creationId="{44D65982-4F00-4330-8DAA-DE6A9E4D6D23}"/>
          </ac:spMkLst>
        </pc:spChg>
        <pc:spChg chg="add del">
          <ac:chgData name="Guest User" userId="" providerId="Windows Live" clId="Web-{A515C5D1-1AF8-47CF-BF3F-066FE023F89B}" dt="2022-04-29T14:42:38.377" v="124"/>
          <ac:spMkLst>
            <pc:docMk/>
            <pc:sldMk cId="3912628686" sldId="256"/>
            <ac:spMk id="84" creationId="{815925C2-A704-4D47-B1C1-3FCA52512EC1}"/>
          </ac:spMkLst>
        </pc:spChg>
        <pc:spChg chg="add del">
          <ac:chgData name="Guest User" userId="" providerId="Windows Live" clId="Web-{A515C5D1-1AF8-47CF-BF3F-066FE023F89B}" dt="2022-04-29T14:42:38.377" v="124"/>
          <ac:spMkLst>
            <pc:docMk/>
            <pc:sldMk cId="3912628686" sldId="256"/>
            <ac:spMk id="85" creationId="{01D4315C-C23C-4FD3-98DF-08C29E2292A8}"/>
          </ac:spMkLst>
        </pc:spChg>
        <pc:spChg chg="add">
          <ac:chgData name="Guest User" userId="" providerId="Windows Live" clId="Web-{A515C5D1-1AF8-47CF-BF3F-066FE023F89B}" dt="2022-04-29T14:42:38.393" v="125"/>
          <ac:spMkLst>
            <pc:docMk/>
            <pc:sldMk cId="3912628686" sldId="256"/>
            <ac:spMk id="90" creationId="{18873D23-2DCF-4B31-A009-95721C06E8E1}"/>
          </ac:spMkLst>
        </pc:spChg>
        <pc:spChg chg="add">
          <ac:chgData name="Guest User" userId="" providerId="Windows Live" clId="Web-{A515C5D1-1AF8-47CF-BF3F-066FE023F89B}" dt="2022-04-29T14:42:38.393" v="125"/>
          <ac:spMkLst>
            <pc:docMk/>
            <pc:sldMk cId="3912628686" sldId="256"/>
            <ac:spMk id="91" creationId="{C13EF075-D4EF-4929-ADBC-91B27DA19955}"/>
          </ac:spMkLst>
        </pc:spChg>
        <pc:grpChg chg="add del">
          <ac:chgData name="Guest User" userId="" providerId="Windows Live" clId="Web-{A515C5D1-1AF8-47CF-BF3F-066FE023F89B}" dt="2022-04-29T14:37:23.120" v="31"/>
          <ac:grpSpMkLst>
            <pc:docMk/>
            <pc:sldMk cId="3912628686" sldId="256"/>
            <ac:grpSpMk id="16" creationId="{B0CED441-B73B-4907-9AF2-614CEAC6A182}"/>
          </ac:grpSpMkLst>
        </pc:grpChg>
        <pc:grpChg chg="add del">
          <ac:chgData name="Guest User" userId="" providerId="Windows Live" clId="Web-{A515C5D1-1AF8-47CF-BF3F-066FE023F89B}" dt="2022-04-29T14:42:38.393" v="125"/>
          <ac:grpSpMkLst>
            <pc:docMk/>
            <pc:sldMk cId="3912628686" sldId="256"/>
            <ac:grpSpMk id="40" creationId="{DAA26DFA-AAB2-4973-9C17-16D587C7B198}"/>
          </ac:grpSpMkLst>
        </pc:grpChg>
        <pc:grpChg chg="add del">
          <ac:chgData name="Guest User" userId="" providerId="Windows Live" clId="Web-{A515C5D1-1AF8-47CF-BF3F-066FE023F89B}" dt="2022-04-29T14:41:43.423" v="114"/>
          <ac:grpSpMkLst>
            <pc:docMk/>
            <pc:sldMk cId="3912628686" sldId="256"/>
            <ac:grpSpMk id="49" creationId="{CA136B9F-FEAF-445D-88E4-7D69EDBF4358}"/>
          </ac:grpSpMkLst>
        </pc:grpChg>
        <pc:grpChg chg="add del">
          <ac:chgData name="Guest User" userId="" providerId="Windows Live" clId="Web-{A515C5D1-1AF8-47CF-BF3F-066FE023F89B}" dt="2022-04-29T14:41:46.267" v="116"/>
          <ac:grpSpMkLst>
            <pc:docMk/>
            <pc:sldMk cId="3912628686" sldId="256"/>
            <ac:grpSpMk id="51" creationId="{5E6B47BC-43FD-4C91-8BFF-B41B99A8A39E}"/>
          </ac:grpSpMkLst>
        </pc:grpChg>
        <pc:grpChg chg="add del">
          <ac:chgData name="Guest User" userId="" providerId="Windows Live" clId="Web-{A515C5D1-1AF8-47CF-BF3F-066FE023F89B}" dt="2022-04-29T14:41:43.423" v="114"/>
          <ac:grpSpMkLst>
            <pc:docMk/>
            <pc:sldMk cId="3912628686" sldId="256"/>
            <ac:grpSpMk id="53" creationId="{43F5E015-E085-4624-B431-B42414448684}"/>
          </ac:grpSpMkLst>
        </pc:grpChg>
        <pc:grpChg chg="add del">
          <ac:chgData name="Guest User" userId="" providerId="Windows Live" clId="Web-{A515C5D1-1AF8-47CF-BF3F-066FE023F89B}" dt="2022-04-29T14:41:46.267" v="116"/>
          <ac:grpSpMkLst>
            <pc:docMk/>
            <pc:sldMk cId="3912628686" sldId="256"/>
            <ac:grpSpMk id="55" creationId="{43F5E015-E085-4624-B431-B42414448684}"/>
          </ac:grpSpMkLst>
        </pc:grpChg>
        <pc:grpChg chg="add del">
          <ac:chgData name="Guest User" userId="" providerId="Windows Live" clId="Web-{A515C5D1-1AF8-47CF-BF3F-066FE023F89B}" dt="2022-04-29T14:41:48.829" v="118"/>
          <ac:grpSpMkLst>
            <pc:docMk/>
            <pc:sldMk cId="3912628686" sldId="256"/>
            <ac:grpSpMk id="68" creationId="{CA136B9F-FEAF-445D-88E4-7D69EDBF4358}"/>
          </ac:grpSpMkLst>
        </pc:grpChg>
        <pc:grpChg chg="add del">
          <ac:chgData name="Guest User" userId="" providerId="Windows Live" clId="Web-{A515C5D1-1AF8-47CF-BF3F-066FE023F89B}" dt="2022-04-29T14:41:48.829" v="118"/>
          <ac:grpSpMkLst>
            <pc:docMk/>
            <pc:sldMk cId="3912628686" sldId="256"/>
            <ac:grpSpMk id="70" creationId="{43F5E015-E085-4624-B431-B42414448684}"/>
          </ac:grpSpMkLst>
        </pc:grpChg>
        <pc:grpChg chg="add del">
          <ac:chgData name="Guest User" userId="" providerId="Windows Live" clId="Web-{A515C5D1-1AF8-47CF-BF3F-066FE023F89B}" dt="2022-04-29T14:42:31.565" v="122"/>
          <ac:grpSpMkLst>
            <pc:docMk/>
            <pc:sldMk cId="3912628686" sldId="256"/>
            <ac:grpSpMk id="79" creationId="{CA136B9F-FEAF-445D-88E4-7D69EDBF4358}"/>
          </ac:grpSpMkLst>
        </pc:grpChg>
        <pc:grpChg chg="add del">
          <ac:chgData name="Guest User" userId="" providerId="Windows Live" clId="Web-{A515C5D1-1AF8-47CF-BF3F-066FE023F89B}" dt="2022-04-29T14:42:31.565" v="122"/>
          <ac:grpSpMkLst>
            <pc:docMk/>
            <pc:sldMk cId="3912628686" sldId="256"/>
            <ac:grpSpMk id="81" creationId="{43F5E015-E085-4624-B431-B42414448684}"/>
          </ac:grpSpMkLst>
        </pc:grpChg>
        <pc:grpChg chg="add del">
          <ac:chgData name="Guest User" userId="" providerId="Windows Live" clId="Web-{A515C5D1-1AF8-47CF-BF3F-066FE023F89B}" dt="2022-04-29T14:42:38.377" v="124"/>
          <ac:grpSpMkLst>
            <pc:docMk/>
            <pc:sldMk cId="3912628686" sldId="256"/>
            <ac:grpSpMk id="86" creationId="{5E6B47BC-43FD-4C91-8BFF-B41B99A8A39E}"/>
          </ac:grpSpMkLst>
        </pc:grpChg>
        <pc:grpChg chg="add del">
          <ac:chgData name="Guest User" userId="" providerId="Windows Live" clId="Web-{A515C5D1-1AF8-47CF-BF3F-066FE023F89B}" dt="2022-04-29T14:42:38.377" v="124"/>
          <ac:grpSpMkLst>
            <pc:docMk/>
            <pc:sldMk cId="3912628686" sldId="256"/>
            <ac:grpSpMk id="88" creationId="{43F5E015-E085-4624-B431-B42414448684}"/>
          </ac:grpSpMkLst>
        </pc:grpChg>
        <pc:grpChg chg="add">
          <ac:chgData name="Guest User" userId="" providerId="Windows Live" clId="Web-{A515C5D1-1AF8-47CF-BF3F-066FE023F89B}" dt="2022-04-29T14:42:38.393" v="125"/>
          <ac:grpSpMkLst>
            <pc:docMk/>
            <pc:sldMk cId="3912628686" sldId="256"/>
            <ac:grpSpMk id="92" creationId="{DAA26DFA-AAB2-4973-9C17-16D587C7B198}"/>
          </ac:grpSpMkLst>
        </pc:grpChg>
        <pc:picChg chg="add del">
          <ac:chgData name="Guest User" userId="" providerId="Windows Live" clId="Web-{A515C5D1-1AF8-47CF-BF3F-066FE023F89B}" dt="2022-04-29T14:36:59.744" v="29"/>
          <ac:picMkLst>
            <pc:docMk/>
            <pc:sldMk cId="3912628686" sldId="256"/>
            <ac:picMk id="5" creationId="{2BB98976-2D14-F8D5-B424-3525C6F52331}"/>
          </ac:picMkLst>
        </pc:picChg>
      </pc:sldChg>
      <pc:sldChg chg="addSp delSp modSp">
        <pc:chgData name="Guest User" userId="" providerId="Windows Live" clId="Web-{A515C5D1-1AF8-47CF-BF3F-066FE023F89B}" dt="2022-04-29T14:50:04.997" v="153" actId="20577"/>
        <pc:sldMkLst>
          <pc:docMk/>
          <pc:sldMk cId="2956012204" sldId="262"/>
        </pc:sldMkLst>
        <pc:spChg chg="add del">
          <ac:chgData name="Guest User" userId="" providerId="Windows Live" clId="Web-{A515C5D1-1AF8-47CF-BF3F-066FE023F89B}" dt="2022-04-29T14:44:21.145" v="140"/>
          <ac:spMkLst>
            <pc:docMk/>
            <pc:sldMk cId="2956012204" sldId="262"/>
            <ac:spMk id="3" creationId="{C42D8F98-ED95-4115-9E8A-E86CBDA0CCEC}"/>
          </ac:spMkLst>
        </pc:spChg>
        <pc:spChg chg="add">
          <ac:chgData name="Guest User" userId="" providerId="Windows Live" clId="Web-{A515C5D1-1AF8-47CF-BF3F-066FE023F89B}" dt="2022-04-29T14:49:49.294" v="148"/>
          <ac:spMkLst>
            <pc:docMk/>
            <pc:sldMk cId="2956012204" sldId="262"/>
            <ac:spMk id="47" creationId="{02EE5813-D724-264B-9414-25A11855A893}"/>
          </ac:spMkLst>
        </pc:spChg>
        <pc:spChg chg="add mod">
          <ac:chgData name="Guest User" userId="" providerId="Windows Live" clId="Web-{A515C5D1-1AF8-47CF-BF3F-066FE023F89B}" dt="2022-04-29T14:50:04.997" v="153" actId="20577"/>
          <ac:spMkLst>
            <pc:docMk/>
            <pc:sldMk cId="2956012204" sldId="262"/>
            <ac:spMk id="48" creationId="{541DCE6F-616D-3209-EB6A-DB4ABDBB7550}"/>
          </ac:spMkLst>
        </pc:spChg>
        <pc:graphicFrameChg chg="add del">
          <ac:chgData name="Guest User" userId="" providerId="Windows Live" clId="Web-{A515C5D1-1AF8-47CF-BF3F-066FE023F89B}" dt="2022-04-29T14:44:18.942" v="137"/>
          <ac:graphicFrameMkLst>
            <pc:docMk/>
            <pc:sldMk cId="2956012204" sldId="262"/>
            <ac:graphicFrameMk id="5" creationId="{C7AAAF84-4CCD-D895-B9EB-4E6623586B26}"/>
          </ac:graphicFrameMkLst>
        </pc:graphicFrameChg>
        <pc:graphicFrameChg chg="add del">
          <ac:chgData name="Guest User" userId="" providerId="Windows Live" clId="Web-{A515C5D1-1AF8-47CF-BF3F-066FE023F89B}" dt="2022-04-29T14:44:21.130" v="139"/>
          <ac:graphicFrameMkLst>
            <pc:docMk/>
            <pc:sldMk cId="2956012204" sldId="262"/>
            <ac:graphicFrameMk id="7" creationId="{85610953-941C-A501-B66B-AA06D6BD0554}"/>
          </ac:graphicFrameMkLst>
        </pc:graphicFrameChg>
        <pc:graphicFrameChg chg="add">
          <ac:chgData name="Guest User" userId="" providerId="Windows Live" clId="Web-{A515C5D1-1AF8-47CF-BF3F-066FE023F89B}" dt="2022-04-29T14:44:21.145" v="140"/>
          <ac:graphicFrameMkLst>
            <pc:docMk/>
            <pc:sldMk cId="2956012204" sldId="262"/>
            <ac:graphicFrameMk id="9" creationId="{C7AAAF84-4CCD-D895-B9EB-4E6623586B26}"/>
          </ac:graphicFrameMkLst>
        </pc:graphicFrameChg>
      </pc:sldChg>
      <pc:sldChg chg="addSp delSp modSp mod ord modClrScheme chgLayout">
        <pc:chgData name="Guest User" userId="" providerId="Windows Live" clId="Web-{A515C5D1-1AF8-47CF-BF3F-066FE023F89B}" dt="2022-04-29T14:24:13.445" v="27" actId="1076"/>
        <pc:sldMkLst>
          <pc:docMk/>
          <pc:sldMk cId="3484606971" sldId="265"/>
        </pc:sldMkLst>
        <pc:spChg chg="add del mod ord">
          <ac:chgData name="Guest User" userId="" providerId="Windows Live" clId="Web-{A515C5D1-1AF8-47CF-BF3F-066FE023F89B}" dt="2022-04-29T14:23:00.506" v="19"/>
          <ac:spMkLst>
            <pc:docMk/>
            <pc:sldMk cId="3484606971" sldId="265"/>
            <ac:spMk id="2" creationId="{6359DE5F-2939-121D-B780-9CC330CFD6B4}"/>
          </ac:spMkLst>
        </pc:spChg>
        <pc:spChg chg="add del mod ord">
          <ac:chgData name="Guest User" userId="" providerId="Windows Live" clId="Web-{A515C5D1-1AF8-47CF-BF3F-066FE023F89B}" dt="2022-04-29T14:23:00.506" v="19"/>
          <ac:spMkLst>
            <pc:docMk/>
            <pc:sldMk cId="3484606971" sldId="265"/>
            <ac:spMk id="3" creationId="{421D73DD-3648-708F-4242-E48EAC859E5E}"/>
          </ac:spMkLst>
        </pc:spChg>
        <pc:spChg chg="mod">
          <ac:chgData name="Guest User" userId="" providerId="Windows Live" clId="Web-{A515C5D1-1AF8-47CF-BF3F-066FE023F89B}" dt="2022-04-29T14:24:13.445" v="27" actId="1076"/>
          <ac:spMkLst>
            <pc:docMk/>
            <pc:sldMk cId="3484606971" sldId="265"/>
            <ac:spMk id="5" creationId="{D551A1B2-6725-4EBD-A024-903F19FC3AF7}"/>
          </ac:spMkLst>
        </pc:spChg>
      </pc:sldChg>
      <pc:sldChg chg="addSp delSp modSp new mod modClrScheme chgLayout">
        <pc:chgData name="Guest User" userId="" providerId="Windows Live" clId="Web-{A515C5D1-1AF8-47CF-BF3F-066FE023F89B}" dt="2022-04-29T14:23:28.101" v="24" actId="20577"/>
        <pc:sldMkLst>
          <pc:docMk/>
          <pc:sldMk cId="2795358148" sldId="266"/>
        </pc:sldMkLst>
        <pc:spChg chg="del">
          <ac:chgData name="Guest User" userId="" providerId="Windows Live" clId="Web-{A515C5D1-1AF8-47CF-BF3F-066FE023F89B}" dt="2022-04-29T14:21:28.426" v="3"/>
          <ac:spMkLst>
            <pc:docMk/>
            <pc:sldMk cId="2795358148" sldId="266"/>
            <ac:spMk id="2" creationId="{117FF5FD-AD02-BD2E-A767-DC17A4AB5B2F}"/>
          </ac:spMkLst>
        </pc:spChg>
        <pc:spChg chg="del">
          <ac:chgData name="Guest User" userId="" providerId="Windows Live" clId="Web-{A515C5D1-1AF8-47CF-BF3F-066FE023F89B}" dt="2022-04-29T14:21:28.426" v="3"/>
          <ac:spMkLst>
            <pc:docMk/>
            <pc:sldMk cId="2795358148" sldId="266"/>
            <ac:spMk id="3" creationId="{64D8D8D4-E651-FD62-09DB-85FD38D0DF28}"/>
          </ac:spMkLst>
        </pc:spChg>
        <pc:spChg chg="del">
          <ac:chgData name="Guest User" userId="" providerId="Windows Live" clId="Web-{A515C5D1-1AF8-47CF-BF3F-066FE023F89B}" dt="2022-04-29T14:21:28.426" v="3"/>
          <ac:spMkLst>
            <pc:docMk/>
            <pc:sldMk cId="2795358148" sldId="266"/>
            <ac:spMk id="4" creationId="{E9C3279D-88E1-3519-8DDA-874612170C22}"/>
          </ac:spMkLst>
        </pc:spChg>
        <pc:spChg chg="add mod">
          <ac:chgData name="Guest User" userId="" providerId="Windows Live" clId="Web-{A515C5D1-1AF8-47CF-BF3F-066FE023F89B}" dt="2022-04-29T14:21:43.739" v="7" actId="20577"/>
          <ac:spMkLst>
            <pc:docMk/>
            <pc:sldMk cId="2795358148" sldId="266"/>
            <ac:spMk id="5" creationId="{3E771AB4-19B4-960A-27FC-6FDE26AB13B9}"/>
          </ac:spMkLst>
        </pc:spChg>
        <pc:spChg chg="add mod">
          <ac:chgData name="Guest User" userId="" providerId="Windows Live" clId="Web-{A515C5D1-1AF8-47CF-BF3F-066FE023F89B}" dt="2022-04-29T14:23:28.101" v="24" actId="20577"/>
          <ac:spMkLst>
            <pc:docMk/>
            <pc:sldMk cId="2795358148" sldId="266"/>
            <ac:spMk id="6" creationId="{8485AFB9-8DFA-7DEA-E89B-B457F0122B8D}"/>
          </ac:spMkLst>
        </pc:spChg>
      </pc:sldChg>
      <pc:sldChg chg="addSp delSp modSp mod modShow">
        <pc:chgData name="Guest User" userId="" providerId="Windows Live" clId="Web-{A515C5D1-1AF8-47CF-BF3F-066FE023F89B}" dt="2022-04-29T14:40:20.640" v="74" actId="20577"/>
        <pc:sldMkLst>
          <pc:docMk/>
          <pc:sldMk cId="1053270046" sldId="268"/>
        </pc:sldMkLst>
        <pc:spChg chg="mod">
          <ac:chgData name="Guest User" userId="" providerId="Windows Live" clId="Web-{A515C5D1-1AF8-47CF-BF3F-066FE023F89B}" dt="2022-04-29T14:40:20.640" v="74" actId="20577"/>
          <ac:spMkLst>
            <pc:docMk/>
            <pc:sldMk cId="1053270046" sldId="268"/>
            <ac:spMk id="2" creationId="{EED1E783-B375-CBBE-ECB9-CCE356E33E14}"/>
          </ac:spMkLst>
        </pc:spChg>
        <pc:spChg chg="add del mod">
          <ac:chgData name="Guest User" userId="" providerId="Windows Live" clId="Web-{A515C5D1-1AF8-47CF-BF3F-066FE023F89B}" dt="2022-04-29T14:38:34.309" v="41"/>
          <ac:spMkLst>
            <pc:docMk/>
            <pc:sldMk cId="1053270046" sldId="268"/>
            <ac:spMk id="5" creationId="{6863BB54-749D-7932-6CB8-3DCF6CB51647}"/>
          </ac:spMkLst>
        </pc:spChg>
        <pc:spChg chg="add del mod">
          <ac:chgData name="Guest User" userId="" providerId="Windows Live" clId="Web-{A515C5D1-1AF8-47CF-BF3F-066FE023F89B}" dt="2022-04-29T14:39:57.405" v="61"/>
          <ac:spMkLst>
            <pc:docMk/>
            <pc:sldMk cId="1053270046" sldId="268"/>
            <ac:spMk id="7" creationId="{E92FD0DE-B981-9FB7-48BA-032B9E10C938}"/>
          </ac:spMkLst>
        </pc:spChg>
        <pc:picChg chg="mod">
          <ac:chgData name="Guest User" userId="" providerId="Windows Live" clId="Web-{A515C5D1-1AF8-47CF-BF3F-066FE023F89B}" dt="2022-04-29T14:40:03.999" v="62" actId="1076"/>
          <ac:picMkLst>
            <pc:docMk/>
            <pc:sldMk cId="1053270046" sldId="268"/>
            <ac:picMk id="8" creationId="{C03D20BB-7DB4-2F59-1375-3E34BEFA5B98}"/>
          </ac:picMkLst>
        </pc:picChg>
      </pc:sldChg>
      <pc:sldChg chg="modSp">
        <pc:chgData name="Guest User" userId="" providerId="Windows Live" clId="Web-{A515C5D1-1AF8-47CF-BF3F-066FE023F89B}" dt="2022-04-29T14:40:51.781" v="93" actId="20577"/>
        <pc:sldMkLst>
          <pc:docMk/>
          <pc:sldMk cId="3616138533" sldId="269"/>
        </pc:sldMkLst>
        <pc:spChg chg="mod">
          <ac:chgData name="Guest User" userId="" providerId="Windows Live" clId="Web-{A515C5D1-1AF8-47CF-BF3F-066FE023F89B}" dt="2022-04-29T14:40:51.781" v="93" actId="20577"/>
          <ac:spMkLst>
            <pc:docMk/>
            <pc:sldMk cId="3616138533" sldId="269"/>
            <ac:spMk id="2" creationId="{93FD7CCA-CF61-30F5-BCF1-05589ED25F59}"/>
          </ac:spMkLst>
        </pc:spChg>
      </pc:sldChg>
      <pc:sldChg chg="modSp">
        <pc:chgData name="Guest User" userId="" providerId="Windows Live" clId="Web-{A515C5D1-1AF8-47CF-BF3F-066FE023F89B}" dt="2022-04-29T14:41:15.204" v="112" actId="20577"/>
        <pc:sldMkLst>
          <pc:docMk/>
          <pc:sldMk cId="2325273244" sldId="270"/>
        </pc:sldMkLst>
        <pc:spChg chg="mod">
          <ac:chgData name="Guest User" userId="" providerId="Windows Live" clId="Web-{A515C5D1-1AF8-47CF-BF3F-066FE023F89B}" dt="2022-04-29T14:41:15.204" v="112" actId="20577"/>
          <ac:spMkLst>
            <pc:docMk/>
            <pc:sldMk cId="2325273244" sldId="270"/>
            <ac:spMk id="2" creationId="{370EBEB8-642C-E97C-1AA9-1740A25AE498}"/>
          </ac:spMkLst>
        </pc:spChg>
      </pc:sldChg>
    </pc:docChg>
  </pc:docChgLst>
  <pc:docChgLst>
    <pc:chgData name="Guest User" providerId="Windows Live" clId="Web-{7A8D6391-A425-46ED-8E48-5008158A35F0}"/>
    <pc:docChg chg="addSld delSld modSld sldOrd">
      <pc:chgData name="Guest User" userId="" providerId="Windows Live" clId="Web-{7A8D6391-A425-46ED-8E48-5008158A35F0}" dt="2022-04-29T15:45:15.053" v="252"/>
      <pc:docMkLst>
        <pc:docMk/>
      </pc:docMkLst>
      <pc:sldChg chg="addSp delSp modSp del">
        <pc:chgData name="Guest User" userId="" providerId="Windows Live" clId="Web-{7A8D6391-A425-46ED-8E48-5008158A35F0}" dt="2022-04-29T15:39:57.513" v="155"/>
        <pc:sldMkLst>
          <pc:docMk/>
          <pc:sldMk cId="3912628686" sldId="256"/>
        </pc:sldMkLst>
        <pc:spChg chg="mod">
          <ac:chgData name="Guest User" userId="" providerId="Windows Live" clId="Web-{7A8D6391-A425-46ED-8E48-5008158A35F0}" dt="2022-04-29T15:39:44.919" v="154"/>
          <ac:spMkLst>
            <pc:docMk/>
            <pc:sldMk cId="3912628686" sldId="256"/>
            <ac:spMk id="2" creationId="{CC3D41F4-5970-4243-B1F4-24739330A94E}"/>
          </ac:spMkLst>
        </pc:spChg>
        <pc:spChg chg="mod">
          <ac:chgData name="Guest User" userId="" providerId="Windows Live" clId="Web-{7A8D6391-A425-46ED-8E48-5008158A35F0}" dt="2022-04-29T15:39:44.919" v="154"/>
          <ac:spMkLst>
            <pc:docMk/>
            <pc:sldMk cId="3912628686" sldId="256"/>
            <ac:spMk id="3" creationId="{A9C937E1-227D-4987-BDF6-64985F84832D}"/>
          </ac:spMkLst>
        </pc:spChg>
        <pc:spChg chg="add del">
          <ac:chgData name="Guest User" userId="" providerId="Windows Live" clId="Web-{7A8D6391-A425-46ED-8E48-5008158A35F0}" dt="2022-04-29T15:39:44.919" v="154"/>
          <ac:spMkLst>
            <pc:docMk/>
            <pc:sldMk cId="3912628686" sldId="256"/>
            <ac:spMk id="80" creationId="{E91DC736-0EF8-4F87-9146-EBF1D2EE4D3D}"/>
          </ac:spMkLst>
        </pc:spChg>
        <pc:spChg chg="add del">
          <ac:chgData name="Guest User" userId="" providerId="Windows Live" clId="Web-{7A8D6391-A425-46ED-8E48-5008158A35F0}" dt="2022-04-29T15:39:44.919" v="154"/>
          <ac:spMkLst>
            <pc:docMk/>
            <pc:sldMk cId="3912628686" sldId="256"/>
            <ac:spMk id="82" creationId="{097CD68E-23E3-4007-8847-CD0944C4F7BE}"/>
          </ac:spMkLst>
        </pc:spChg>
        <pc:spChg chg="add del">
          <ac:chgData name="Guest User" userId="" providerId="Windows Live" clId="Web-{7A8D6391-A425-46ED-8E48-5008158A35F0}" dt="2022-04-29T15:39:44.903" v="153"/>
          <ac:spMkLst>
            <pc:docMk/>
            <pc:sldMk cId="3912628686" sldId="256"/>
            <ac:spMk id="147" creationId="{23D09407-53BC-485E-B4CE-BC5E4FC4B25B}"/>
          </ac:spMkLst>
        </pc:spChg>
        <pc:spChg chg="add del">
          <ac:chgData name="Guest User" userId="" providerId="Windows Live" clId="Web-{7A8D6391-A425-46ED-8E48-5008158A35F0}" dt="2022-04-29T15:39:44.903" v="153"/>
          <ac:spMkLst>
            <pc:docMk/>
            <pc:sldMk cId="3912628686" sldId="256"/>
            <ac:spMk id="149" creationId="{921DB988-49FC-4608-B0A2-E2F3A4019041}"/>
          </ac:spMkLst>
        </pc:spChg>
        <pc:spChg chg="del">
          <ac:chgData name="Guest User" userId="" providerId="Windows Live" clId="Web-{7A8D6391-A425-46ED-8E48-5008158A35F0}" dt="2022-04-29T15:33:32.455" v="136"/>
          <ac:spMkLst>
            <pc:docMk/>
            <pc:sldMk cId="3912628686" sldId="256"/>
            <ac:spMk id="201" creationId="{777A147A-9ED8-46B4-8660-1B3C2AA880B5}"/>
          </ac:spMkLst>
        </pc:spChg>
        <pc:spChg chg="del">
          <ac:chgData name="Guest User" userId="" providerId="Windows Live" clId="Web-{7A8D6391-A425-46ED-8E48-5008158A35F0}" dt="2022-04-29T15:33:32.455" v="136"/>
          <ac:spMkLst>
            <pc:docMk/>
            <pc:sldMk cId="3912628686" sldId="256"/>
            <ac:spMk id="202" creationId="{5D6C15A0-C087-4593-8414-2B4EC1CDC3DE}"/>
          </ac:spMkLst>
        </pc:spChg>
        <pc:spChg chg="add del">
          <ac:chgData name="Guest User" userId="" providerId="Windows Live" clId="Web-{7A8D6391-A425-46ED-8E48-5008158A35F0}" dt="2022-04-29T15:39:44.919" v="154"/>
          <ac:spMkLst>
            <pc:docMk/>
            <pc:sldMk cId="3912628686" sldId="256"/>
            <ac:spMk id="205" creationId="{AF2F604E-43BE-4DC3-B983-E071523364F8}"/>
          </ac:spMkLst>
        </pc:spChg>
        <pc:spChg chg="add del">
          <ac:chgData name="Guest User" userId="" providerId="Windows Live" clId="Web-{7A8D6391-A425-46ED-8E48-5008158A35F0}" dt="2022-04-29T15:39:44.919" v="154"/>
          <ac:spMkLst>
            <pc:docMk/>
            <pc:sldMk cId="3912628686" sldId="256"/>
            <ac:spMk id="206" creationId="{08C9B587-E65E-4B52-B37C-ABEBB6E87928}"/>
          </ac:spMkLst>
        </pc:spChg>
        <pc:spChg chg="add">
          <ac:chgData name="Guest User" userId="" providerId="Windows Live" clId="Web-{7A8D6391-A425-46ED-8E48-5008158A35F0}" dt="2022-04-29T15:39:44.919" v="154"/>
          <ac:spMkLst>
            <pc:docMk/>
            <pc:sldMk cId="3912628686" sldId="256"/>
            <ac:spMk id="208" creationId="{A3363022-C969-41E9-8EB2-E4C94908C1FA}"/>
          </ac:spMkLst>
        </pc:spChg>
        <pc:spChg chg="add">
          <ac:chgData name="Guest User" userId="" providerId="Windows Live" clId="Web-{7A8D6391-A425-46ED-8E48-5008158A35F0}" dt="2022-04-29T15:39:44.919" v="154"/>
          <ac:spMkLst>
            <pc:docMk/>
            <pc:sldMk cId="3912628686" sldId="256"/>
            <ac:spMk id="209" creationId="{8D1AD6B3-BE88-4CEB-BA17-790657CC4729}"/>
          </ac:spMkLst>
        </pc:spChg>
        <pc:grpChg chg="add del">
          <ac:chgData name="Guest User" userId="" providerId="Windows Live" clId="Web-{7A8D6391-A425-46ED-8E48-5008158A35F0}" dt="2022-04-29T15:39:44.903" v="153"/>
          <ac:grpSpMkLst>
            <pc:docMk/>
            <pc:sldMk cId="3912628686" sldId="256"/>
            <ac:grpSpMk id="151" creationId="{E9B930FD-8671-4C4C-ADCF-73AC1D0CD417}"/>
          </ac:grpSpMkLst>
        </pc:grpChg>
        <pc:grpChg chg="add del">
          <ac:chgData name="Guest User" userId="" providerId="Windows Live" clId="Web-{7A8D6391-A425-46ED-8E48-5008158A35F0}" dt="2022-04-29T15:39:44.903" v="153"/>
          <ac:grpSpMkLst>
            <pc:docMk/>
            <pc:sldMk cId="3912628686" sldId="256"/>
            <ac:grpSpMk id="157" creationId="{383C2651-AE0C-4AE4-8725-E2F9414FE219}"/>
          </ac:grpSpMkLst>
        </pc:grpChg>
        <pc:grpChg chg="add">
          <ac:chgData name="Guest User" userId="" providerId="Windows Live" clId="Web-{7A8D6391-A425-46ED-8E48-5008158A35F0}" dt="2022-04-29T15:39:44.919" v="154"/>
          <ac:grpSpMkLst>
            <pc:docMk/>
            <pc:sldMk cId="3912628686" sldId="256"/>
            <ac:grpSpMk id="210" creationId="{89D1390B-7E13-4B4F-9CB2-391063412E54}"/>
          </ac:grpSpMkLst>
        </pc:grpChg>
        <pc:picChg chg="add del mod">
          <ac:chgData name="Guest User" userId="" providerId="Windows Live" clId="Web-{7A8D6391-A425-46ED-8E48-5008158A35F0}" dt="2022-04-29T15:38:48.917" v="146"/>
          <ac:picMkLst>
            <pc:docMk/>
            <pc:sldMk cId="3912628686" sldId="256"/>
            <ac:picMk id="4" creationId="{0B6F4049-01F2-6E4C-BDA0-A8B243606BF0}"/>
          </ac:picMkLst>
        </pc:picChg>
        <pc:picChg chg="add mod">
          <ac:chgData name="Guest User" userId="" providerId="Windows Live" clId="Web-{7A8D6391-A425-46ED-8E48-5008158A35F0}" dt="2022-04-29T15:39:44.919" v="154"/>
          <ac:picMkLst>
            <pc:docMk/>
            <pc:sldMk cId="3912628686" sldId="256"/>
            <ac:picMk id="5" creationId="{6597CF31-3A00-DEEF-EE01-F33E0C53ACE9}"/>
          </ac:picMkLst>
        </pc:picChg>
        <pc:picChg chg="add del">
          <ac:chgData name="Guest User" userId="" providerId="Windows Live" clId="Web-{7A8D6391-A425-46ED-8E48-5008158A35F0}" dt="2022-04-29T15:33:55.987" v="137"/>
          <ac:picMkLst>
            <pc:docMk/>
            <pc:sldMk cId="3912628686" sldId="256"/>
            <ac:picMk id="204" creationId="{F8DB889B-43E8-C267-C35A-F00F87481D06}"/>
          </ac:picMkLst>
        </pc:picChg>
      </pc:sldChg>
      <pc:sldChg chg="modSp">
        <pc:chgData name="Guest User" userId="" providerId="Windows Live" clId="Web-{7A8D6391-A425-46ED-8E48-5008158A35F0}" dt="2022-04-29T15:16:43.678" v="3" actId="20577"/>
        <pc:sldMkLst>
          <pc:docMk/>
          <pc:sldMk cId="2795358148" sldId="266"/>
        </pc:sldMkLst>
        <pc:spChg chg="mod">
          <ac:chgData name="Guest User" userId="" providerId="Windows Live" clId="Web-{7A8D6391-A425-46ED-8E48-5008158A35F0}" dt="2022-04-29T15:16:43.678" v="3" actId="20577"/>
          <ac:spMkLst>
            <pc:docMk/>
            <pc:sldMk cId="2795358148" sldId="266"/>
            <ac:spMk id="5" creationId="{3E771AB4-19B4-960A-27FC-6FDE26AB13B9}"/>
          </ac:spMkLst>
        </pc:spChg>
      </pc:sldChg>
      <pc:sldChg chg="addSp delSp modSp ord">
        <pc:chgData name="Guest User" userId="" providerId="Windows Live" clId="Web-{7A8D6391-A425-46ED-8E48-5008158A35F0}" dt="2022-04-29T15:19:17.963" v="18"/>
        <pc:sldMkLst>
          <pc:docMk/>
          <pc:sldMk cId="1053270046" sldId="268"/>
        </pc:sldMkLst>
        <pc:spChg chg="mod">
          <ac:chgData name="Guest User" userId="" providerId="Windows Live" clId="Web-{7A8D6391-A425-46ED-8E48-5008158A35F0}" dt="2022-04-29T15:18:00.992" v="12" actId="20577"/>
          <ac:spMkLst>
            <pc:docMk/>
            <pc:sldMk cId="1053270046" sldId="268"/>
            <ac:spMk id="2" creationId="{EED1E783-B375-CBBE-ECB9-CCE356E33E14}"/>
          </ac:spMkLst>
        </pc:spChg>
        <pc:spChg chg="add del">
          <ac:chgData name="Guest User" userId="" providerId="Windows Live" clId="Web-{7A8D6391-A425-46ED-8E48-5008158A35F0}" dt="2022-04-29T15:17:11.835" v="8"/>
          <ac:spMkLst>
            <pc:docMk/>
            <pc:sldMk cId="1053270046" sldId="268"/>
            <ac:spMk id="76" creationId="{BCED4D40-4B67-4331-AC48-79B82B4A47D8}"/>
          </ac:spMkLst>
        </pc:spChg>
        <pc:spChg chg="add del">
          <ac:chgData name="Guest User" userId="" providerId="Windows Live" clId="Web-{7A8D6391-A425-46ED-8E48-5008158A35F0}" dt="2022-04-29T15:17:11.835" v="8"/>
          <ac:spMkLst>
            <pc:docMk/>
            <pc:sldMk cId="1053270046" sldId="268"/>
            <ac:spMk id="77" creationId="{670CEDEF-4F34-412E-84EE-329C1E936AF5}"/>
          </ac:spMkLst>
        </pc:spChg>
        <pc:spChg chg="add del">
          <ac:chgData name="Guest User" userId="" providerId="Windows Live" clId="Web-{7A8D6391-A425-46ED-8E48-5008158A35F0}" dt="2022-04-29T15:17:11.835" v="7"/>
          <ac:spMkLst>
            <pc:docMk/>
            <pc:sldMk cId="1053270046" sldId="268"/>
            <ac:spMk id="82" creationId="{A4AC5506-6312-4701-8D3C-40187889A947}"/>
          </ac:spMkLst>
        </pc:spChg>
        <pc:spChg chg="add">
          <ac:chgData name="Guest User" userId="" providerId="Windows Live" clId="Web-{7A8D6391-A425-46ED-8E48-5008158A35F0}" dt="2022-04-29T15:17:11.835" v="8"/>
          <ac:spMkLst>
            <pc:docMk/>
            <pc:sldMk cId="1053270046" sldId="268"/>
            <ac:spMk id="84" creationId="{53F29798-D584-4792-9B62-3F5F5C36D619}"/>
          </ac:spMkLst>
        </pc:spChg>
        <pc:picChg chg="mod">
          <ac:chgData name="Guest User" userId="" providerId="Windows Live" clId="Web-{7A8D6391-A425-46ED-8E48-5008158A35F0}" dt="2022-04-29T15:17:11.835" v="8"/>
          <ac:picMkLst>
            <pc:docMk/>
            <pc:sldMk cId="1053270046" sldId="268"/>
            <ac:picMk id="8" creationId="{C03D20BB-7DB4-2F59-1375-3E34BEFA5B98}"/>
          </ac:picMkLst>
        </pc:picChg>
      </pc:sldChg>
      <pc:sldChg chg="addSp delSp modSp">
        <pc:chgData name="Guest User" userId="" providerId="Windows Live" clId="Web-{7A8D6391-A425-46ED-8E48-5008158A35F0}" dt="2022-04-29T15:18:28.774" v="15" actId="14100"/>
        <pc:sldMkLst>
          <pc:docMk/>
          <pc:sldMk cId="3616138533" sldId="269"/>
        </pc:sldMkLst>
        <pc:spChg chg="mod">
          <ac:chgData name="Guest User" userId="" providerId="Windows Live" clId="Web-{7A8D6391-A425-46ED-8E48-5008158A35F0}" dt="2022-04-29T15:18:28.774" v="15" actId="14100"/>
          <ac:spMkLst>
            <pc:docMk/>
            <pc:sldMk cId="3616138533" sldId="269"/>
            <ac:spMk id="2" creationId="{93FD7CCA-CF61-30F5-BCF1-05589ED25F59}"/>
          </ac:spMkLst>
        </pc:spChg>
        <pc:spChg chg="del">
          <ac:chgData name="Guest User" userId="" providerId="Windows Live" clId="Web-{7A8D6391-A425-46ED-8E48-5008158A35F0}" dt="2022-04-29T15:17:27.366" v="9"/>
          <ac:spMkLst>
            <pc:docMk/>
            <pc:sldMk cId="3616138533" sldId="269"/>
            <ac:spMk id="47" creationId="{C1A1C5D3-C053-4EE9-BE1A-419B6E27CCAE}"/>
          </ac:spMkLst>
        </pc:spChg>
        <pc:spChg chg="del">
          <ac:chgData name="Guest User" userId="" providerId="Windows Live" clId="Web-{7A8D6391-A425-46ED-8E48-5008158A35F0}" dt="2022-04-29T15:17:27.366" v="9"/>
          <ac:spMkLst>
            <pc:docMk/>
            <pc:sldMk cId="3616138533" sldId="269"/>
            <ac:spMk id="49" creationId="{A3473CF9-37EB-43E7-89EF-D2D1C53D1DAC}"/>
          </ac:spMkLst>
        </pc:spChg>
        <pc:spChg chg="del">
          <ac:chgData name="Guest User" userId="" providerId="Windows Live" clId="Web-{7A8D6391-A425-46ED-8E48-5008158A35F0}" dt="2022-04-29T15:17:27.366" v="9"/>
          <ac:spMkLst>
            <pc:docMk/>
            <pc:sldMk cId="3616138533" sldId="269"/>
            <ac:spMk id="51" creationId="{586B4EF9-43BA-4655-A6FF-1D8E21574C95}"/>
          </ac:spMkLst>
        </pc:spChg>
        <pc:spChg chg="add del">
          <ac:chgData name="Guest User" userId="" providerId="Windows Live" clId="Web-{7A8D6391-A425-46ED-8E48-5008158A35F0}" dt="2022-04-29T15:17:33.226" v="10"/>
          <ac:spMkLst>
            <pc:docMk/>
            <pc:sldMk cId="3616138533" sldId="269"/>
            <ac:spMk id="55" creationId="{30C25A81-6C9E-F0ED-5EF9-00043B60574C}"/>
          </ac:spMkLst>
        </pc:spChg>
        <pc:spChg chg="add">
          <ac:chgData name="Guest User" userId="" providerId="Windows Live" clId="Web-{7A8D6391-A425-46ED-8E48-5008158A35F0}" dt="2022-04-29T15:17:27.366" v="9"/>
          <ac:spMkLst>
            <pc:docMk/>
            <pc:sldMk cId="3616138533" sldId="269"/>
            <ac:spMk id="58" creationId="{1A95671B-3CC6-4792-9114-B74FAEA224E6}"/>
          </ac:spMkLst>
        </pc:spChg>
        <pc:picChg chg="mod">
          <ac:chgData name="Guest User" userId="" providerId="Windows Live" clId="Web-{7A8D6391-A425-46ED-8E48-5008158A35F0}" dt="2022-04-29T15:17:27.366" v="9"/>
          <ac:picMkLst>
            <pc:docMk/>
            <pc:sldMk cId="3616138533" sldId="269"/>
            <ac:picMk id="5" creationId="{38B5025C-1A20-09CB-B3AE-A38779D7B6CA}"/>
          </ac:picMkLst>
        </pc:picChg>
      </pc:sldChg>
      <pc:sldChg chg="modSp">
        <pc:chgData name="Guest User" userId="" providerId="Windows Live" clId="Web-{7A8D6391-A425-46ED-8E48-5008158A35F0}" dt="2022-04-29T15:18:47.962" v="17" actId="14100"/>
        <pc:sldMkLst>
          <pc:docMk/>
          <pc:sldMk cId="2325273244" sldId="270"/>
        </pc:sldMkLst>
        <pc:spChg chg="mod">
          <ac:chgData name="Guest User" userId="" providerId="Windows Live" clId="Web-{7A8D6391-A425-46ED-8E48-5008158A35F0}" dt="2022-04-29T15:18:37.228" v="16" actId="20577"/>
          <ac:spMkLst>
            <pc:docMk/>
            <pc:sldMk cId="2325273244" sldId="270"/>
            <ac:spMk id="2" creationId="{370EBEB8-642C-E97C-1AA9-1740A25AE498}"/>
          </ac:spMkLst>
        </pc:spChg>
        <pc:picChg chg="mod">
          <ac:chgData name="Guest User" userId="" providerId="Windows Live" clId="Web-{7A8D6391-A425-46ED-8E48-5008158A35F0}" dt="2022-04-29T15:18:47.962" v="17" actId="14100"/>
          <ac:picMkLst>
            <pc:docMk/>
            <pc:sldMk cId="2325273244" sldId="270"/>
            <ac:picMk id="5" creationId="{87DEF780-3AAE-765E-388C-AA3CCE0BB3E3}"/>
          </ac:picMkLst>
        </pc:picChg>
      </pc:sldChg>
      <pc:sldChg chg="addSp delSp modSp mod setBg">
        <pc:chgData name="Guest User" userId="" providerId="Windows Live" clId="Web-{7A8D6391-A425-46ED-8E48-5008158A35F0}" dt="2022-04-29T15:31:44.890" v="134" actId="20577"/>
        <pc:sldMkLst>
          <pc:docMk/>
          <pc:sldMk cId="375197738" sldId="271"/>
        </pc:sldMkLst>
        <pc:spChg chg="mod">
          <ac:chgData name="Guest User" userId="" providerId="Windows Live" clId="Web-{7A8D6391-A425-46ED-8E48-5008158A35F0}" dt="2022-04-29T15:30:44.357" v="117"/>
          <ac:spMkLst>
            <pc:docMk/>
            <pc:sldMk cId="375197738" sldId="271"/>
            <ac:spMk id="2" creationId="{D57087FE-4DA7-3F19-EAB5-351E806C106A}"/>
          </ac:spMkLst>
        </pc:spChg>
        <pc:spChg chg="mod">
          <ac:chgData name="Guest User" userId="" providerId="Windows Live" clId="Web-{7A8D6391-A425-46ED-8E48-5008158A35F0}" dt="2022-04-29T15:31:44.890" v="134" actId="20577"/>
          <ac:spMkLst>
            <pc:docMk/>
            <pc:sldMk cId="375197738" sldId="271"/>
            <ac:spMk id="3" creationId="{DB16B2A2-F2BE-DA51-3FA6-C944D272AA10}"/>
          </ac:spMkLst>
        </pc:spChg>
        <pc:spChg chg="add del">
          <ac:chgData name="Guest User" userId="" providerId="Windows Live" clId="Web-{7A8D6391-A425-46ED-8E48-5008158A35F0}" dt="2022-04-29T15:30:44.357" v="117"/>
          <ac:spMkLst>
            <pc:docMk/>
            <pc:sldMk cId="375197738" sldId="271"/>
            <ac:spMk id="8" creationId="{907EF6B7-1338-4443-8C46-6A318D952DFD}"/>
          </ac:spMkLst>
        </pc:spChg>
        <pc:spChg chg="add del">
          <ac:chgData name="Guest User" userId="" providerId="Windows Live" clId="Web-{7A8D6391-A425-46ED-8E48-5008158A35F0}" dt="2022-04-29T15:30:44.357" v="117"/>
          <ac:spMkLst>
            <pc:docMk/>
            <pc:sldMk cId="375197738" sldId="271"/>
            <ac:spMk id="10" creationId="{DAAE4CDD-124C-4DCF-9584-B6033B545DD5}"/>
          </ac:spMkLst>
        </pc:spChg>
        <pc:spChg chg="add del">
          <ac:chgData name="Guest User" userId="" providerId="Windows Live" clId="Web-{7A8D6391-A425-46ED-8E48-5008158A35F0}" dt="2022-04-29T15:30:44.357" v="117"/>
          <ac:spMkLst>
            <pc:docMk/>
            <pc:sldMk cId="375197738" sldId="271"/>
            <ac:spMk id="12" creationId="{081E4A58-353D-44AE-B2FC-2A74E2E400F7}"/>
          </ac:spMkLst>
        </pc:spChg>
        <pc:spChg chg="add del">
          <ac:chgData name="Guest User" userId="" providerId="Windows Live" clId="Web-{7A8D6391-A425-46ED-8E48-5008158A35F0}" dt="2022-04-29T15:30:44.341" v="116"/>
          <ac:spMkLst>
            <pc:docMk/>
            <pc:sldMk cId="375197738" sldId="271"/>
            <ac:spMk id="17" creationId="{081EA652-8C6A-4E69-BEB9-170809474553}"/>
          </ac:spMkLst>
        </pc:spChg>
        <pc:spChg chg="add del">
          <ac:chgData name="Guest User" userId="" providerId="Windows Live" clId="Web-{7A8D6391-A425-46ED-8E48-5008158A35F0}" dt="2022-04-29T15:30:44.341" v="116"/>
          <ac:spMkLst>
            <pc:docMk/>
            <pc:sldMk cId="375197738" sldId="271"/>
            <ac:spMk id="19" creationId="{5298780A-33B9-4EA2-8F67-DE68AD62841B}"/>
          </ac:spMkLst>
        </pc:spChg>
        <pc:spChg chg="add del">
          <ac:chgData name="Guest User" userId="" providerId="Windows Live" clId="Web-{7A8D6391-A425-46ED-8E48-5008158A35F0}" dt="2022-04-29T15:30:44.341" v="116"/>
          <ac:spMkLst>
            <pc:docMk/>
            <pc:sldMk cId="375197738" sldId="271"/>
            <ac:spMk id="21" creationId="{7F488E8B-4E1E-4402-8935-D4E6C02615C7}"/>
          </ac:spMkLst>
        </pc:spChg>
        <pc:picChg chg="add">
          <ac:chgData name="Guest User" userId="" providerId="Windows Live" clId="Web-{7A8D6391-A425-46ED-8E48-5008158A35F0}" dt="2022-04-29T15:30:44.357" v="117"/>
          <ac:picMkLst>
            <pc:docMk/>
            <pc:sldMk cId="375197738" sldId="271"/>
            <ac:picMk id="14" creationId="{78494DCB-641A-F3FB-CBA5-CEF951F91630}"/>
          </ac:picMkLst>
        </pc:picChg>
        <pc:cxnChg chg="add">
          <ac:chgData name="Guest User" userId="" providerId="Windows Live" clId="Web-{7A8D6391-A425-46ED-8E48-5008158A35F0}" dt="2022-04-29T15:30:44.357" v="117"/>
          <ac:cxnSpMkLst>
            <pc:docMk/>
            <pc:sldMk cId="375197738" sldId="271"/>
            <ac:cxnSpMk id="18" creationId="{A7F400EE-A8A5-48AF-B4D6-291B52C6F0B0}"/>
          </ac:cxnSpMkLst>
        </pc:cxnChg>
        <pc:cxnChg chg="add del">
          <ac:chgData name="Guest User" userId="" providerId="Windows Live" clId="Web-{7A8D6391-A425-46ED-8E48-5008158A35F0}" dt="2022-04-29T15:30:44.341" v="116"/>
          <ac:cxnSpMkLst>
            <pc:docMk/>
            <pc:sldMk cId="375197738" sldId="271"/>
            <ac:cxnSpMk id="23" creationId="{23AAC9B5-8015-485C-ACF9-A750390E9A56}"/>
          </ac:cxnSpMkLst>
        </pc:cxnChg>
      </pc:sldChg>
      <pc:sldChg chg="addSp delSp modSp new mod ord setBg modClrScheme chgLayout">
        <pc:chgData name="Guest User" userId="" providerId="Windows Live" clId="Web-{7A8D6391-A425-46ED-8E48-5008158A35F0}" dt="2022-04-29T15:45:15.053" v="252"/>
        <pc:sldMkLst>
          <pc:docMk/>
          <pc:sldMk cId="1072338163" sldId="272"/>
        </pc:sldMkLst>
        <pc:spChg chg="mod ord">
          <ac:chgData name="Guest User" userId="" providerId="Windows Live" clId="Web-{7A8D6391-A425-46ED-8E48-5008158A35F0}" dt="2022-04-29T15:43:53.504" v="240" actId="1076"/>
          <ac:spMkLst>
            <pc:docMk/>
            <pc:sldMk cId="1072338163" sldId="272"/>
            <ac:spMk id="2" creationId="{0A836121-3D9D-2299-7BC2-333AFEBE7D67}"/>
          </ac:spMkLst>
        </pc:spChg>
        <pc:spChg chg="add del mod ord">
          <ac:chgData name="Guest User" userId="" providerId="Windows Live" clId="Web-{7A8D6391-A425-46ED-8E48-5008158A35F0}" dt="2022-04-29T15:44:50.318" v="247" actId="14100"/>
          <ac:spMkLst>
            <pc:docMk/>
            <pc:sldMk cId="1072338163" sldId="272"/>
            <ac:spMk id="3" creationId="{61427B4D-AF0B-9EF8-D85D-7B5E107A32FC}"/>
          </ac:spMkLst>
        </pc:spChg>
        <pc:spChg chg="del">
          <ac:chgData name="Guest User" userId="" providerId="Windows Live" clId="Web-{7A8D6391-A425-46ED-8E48-5008158A35F0}" dt="2022-04-29T15:40:20.685" v="158"/>
          <ac:spMkLst>
            <pc:docMk/>
            <pc:sldMk cId="1072338163" sldId="272"/>
            <ac:spMk id="4" creationId="{10CEE3B8-6C83-C072-7DA7-53D7890A7BFD}"/>
          </ac:spMkLst>
        </pc:spChg>
        <pc:spChg chg="add del">
          <ac:chgData name="Guest User" userId="" providerId="Windows Live" clId="Web-{7A8D6391-A425-46ED-8E48-5008158A35F0}" dt="2022-04-29T15:42:53.205" v="229"/>
          <ac:spMkLst>
            <pc:docMk/>
            <pc:sldMk cId="1072338163" sldId="272"/>
            <ac:spMk id="8" creationId="{907EF6B7-1338-4443-8C46-6A318D952DFD}"/>
          </ac:spMkLst>
        </pc:spChg>
        <pc:spChg chg="add del">
          <ac:chgData name="Guest User" userId="" providerId="Windows Live" clId="Web-{7A8D6391-A425-46ED-8E48-5008158A35F0}" dt="2022-04-29T15:42:53.205" v="229"/>
          <ac:spMkLst>
            <pc:docMk/>
            <pc:sldMk cId="1072338163" sldId="272"/>
            <ac:spMk id="10" creationId="{DAAE4CDD-124C-4DCF-9584-B6033B545DD5}"/>
          </ac:spMkLst>
        </pc:spChg>
        <pc:spChg chg="add del">
          <ac:chgData name="Guest User" userId="" providerId="Windows Live" clId="Web-{7A8D6391-A425-46ED-8E48-5008158A35F0}" dt="2022-04-29T15:42:53.205" v="229"/>
          <ac:spMkLst>
            <pc:docMk/>
            <pc:sldMk cId="1072338163" sldId="272"/>
            <ac:spMk id="12" creationId="{081E4A58-353D-44AE-B2FC-2A74E2E400F7}"/>
          </ac:spMkLst>
        </pc:spChg>
        <pc:spChg chg="add">
          <ac:chgData name="Guest User" userId="" providerId="Windows Live" clId="Web-{7A8D6391-A425-46ED-8E48-5008158A35F0}" dt="2022-04-29T15:42:53.205" v="230"/>
          <ac:spMkLst>
            <pc:docMk/>
            <pc:sldMk cId="1072338163" sldId="272"/>
            <ac:spMk id="14" creationId="{FA23A907-97FB-4A8F-880A-DD77401C4296}"/>
          </ac:spMkLst>
        </pc:spChg>
        <pc:spChg chg="add">
          <ac:chgData name="Guest User" userId="" providerId="Windows Live" clId="Web-{7A8D6391-A425-46ED-8E48-5008158A35F0}" dt="2022-04-29T15:42:53.205" v="230"/>
          <ac:spMkLst>
            <pc:docMk/>
            <pc:sldMk cId="1072338163" sldId="272"/>
            <ac:spMk id="15" creationId="{C2554CA6-288E-4202-BC52-2E5A8F0C0AED}"/>
          </ac:spMkLst>
        </pc:spChg>
        <pc:spChg chg="add">
          <ac:chgData name="Guest User" userId="" providerId="Windows Live" clId="Web-{7A8D6391-A425-46ED-8E48-5008158A35F0}" dt="2022-04-29T15:42:53.205" v="230"/>
          <ac:spMkLst>
            <pc:docMk/>
            <pc:sldMk cId="1072338163" sldId="272"/>
            <ac:spMk id="16" creationId="{B10BB131-AC8E-4A8E-A5D1-36260F720C3B}"/>
          </ac:spMkLst>
        </pc:spChg>
        <pc:spChg chg="add">
          <ac:chgData name="Guest User" userId="" providerId="Windows Live" clId="Web-{7A8D6391-A425-46ED-8E48-5008158A35F0}" dt="2022-04-29T15:42:53.205" v="230"/>
          <ac:spMkLst>
            <pc:docMk/>
            <pc:sldMk cId="1072338163" sldId="272"/>
            <ac:spMk id="17" creationId="{5B7778FC-632E-4DCA-A7CB-0D7731CCF970}"/>
          </ac:spMkLst>
        </pc:spChg>
        <pc:spChg chg="add del">
          <ac:chgData name="Guest User" userId="" providerId="Windows Live" clId="Web-{7A8D6391-A425-46ED-8E48-5008158A35F0}" dt="2022-04-29T15:45:15.053" v="252"/>
          <ac:spMkLst>
            <pc:docMk/>
            <pc:sldMk cId="1072338163" sldId="272"/>
            <ac:spMk id="18" creationId="{C35F1CA8-2640-222A-203C-232B8D103704}"/>
          </ac:spMkLst>
        </pc:spChg>
        <pc:graphicFrameChg chg="add del mod ord modGraphic">
          <ac:chgData name="Guest User" userId="" providerId="Windows Live" clId="Web-{7A8D6391-A425-46ED-8E48-5008158A35F0}" dt="2022-04-29T15:41:17.546" v="200"/>
          <ac:graphicFrameMkLst>
            <pc:docMk/>
            <pc:sldMk cId="1072338163" sldId="272"/>
            <ac:graphicFrameMk id="5" creationId="{CDB28FA6-C8F5-C8B2-C530-348C3F742345}"/>
          </ac:graphicFrameMkLst>
        </pc:graphicFrameChg>
        <pc:picChg chg="add mod">
          <ac:chgData name="Guest User" userId="" providerId="Windows Live" clId="Web-{7A8D6391-A425-46ED-8E48-5008158A35F0}" dt="2022-04-29T15:45:05.709" v="250" actId="14100"/>
          <ac:picMkLst>
            <pc:docMk/>
            <pc:sldMk cId="1072338163" sldId="272"/>
            <ac:picMk id="13" creationId="{AB45E43F-D166-7A64-2B7D-702EFF647B2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D6419-9708-4AA1-B984-C0014C1A78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C3BA84-2081-4BAE-9E52-1C5A6D091766}">
      <dgm:prSet/>
      <dgm:spPr/>
      <dgm:t>
        <a:bodyPr/>
        <a:lstStyle/>
        <a:p>
          <a:r>
            <a:rPr lang="en-US" dirty="0"/>
            <a:t>In terms of analysis and assessment, we have altered the original AI for Snake Game repository to provide us with cleaned data describing the performance of the genetic algorithm’s training. </a:t>
          </a:r>
        </a:p>
      </dgm:t>
    </dgm:pt>
    <dgm:pt modelId="{66D6D2CB-D6B1-49DF-B441-58B7A529447E}" type="parTrans" cxnId="{479CE96A-65D8-4394-802E-D2D9A129FC26}">
      <dgm:prSet/>
      <dgm:spPr/>
      <dgm:t>
        <a:bodyPr/>
        <a:lstStyle/>
        <a:p>
          <a:endParaRPr lang="en-US"/>
        </a:p>
      </dgm:t>
    </dgm:pt>
    <dgm:pt modelId="{62A434FA-CE20-4547-BBB1-C159F92ED2B6}" type="sibTrans" cxnId="{479CE96A-65D8-4394-802E-D2D9A129FC26}">
      <dgm:prSet/>
      <dgm:spPr/>
      <dgm:t>
        <a:bodyPr/>
        <a:lstStyle/>
        <a:p>
          <a:endParaRPr lang="en-US"/>
        </a:p>
      </dgm:t>
    </dgm:pt>
    <dgm:pt modelId="{159117D2-9EC7-48DB-BFF9-937D33D7ABB7}">
      <dgm:prSet/>
      <dgm:spPr/>
      <dgm:t>
        <a:bodyPr/>
        <a:lstStyle/>
        <a:p>
          <a:r>
            <a:rPr lang="en-US"/>
            <a:t>The performance data included high score, average score, and median score for each generation, as well as metrics for the fitness of the network. </a:t>
          </a:r>
        </a:p>
      </dgm:t>
    </dgm:pt>
    <dgm:pt modelId="{4C16A975-89A3-4E10-BB69-BA6F33C68CE8}" type="parTrans" cxnId="{FCA9012A-5262-4B78-A9E1-72393BF3C82A}">
      <dgm:prSet/>
      <dgm:spPr/>
      <dgm:t>
        <a:bodyPr/>
        <a:lstStyle/>
        <a:p>
          <a:endParaRPr lang="en-US"/>
        </a:p>
      </dgm:t>
    </dgm:pt>
    <dgm:pt modelId="{A764EB7B-8C81-46D2-92D5-7A7D30F219EF}" type="sibTrans" cxnId="{FCA9012A-5262-4B78-A9E1-72393BF3C82A}">
      <dgm:prSet/>
      <dgm:spPr/>
      <dgm:t>
        <a:bodyPr/>
        <a:lstStyle/>
        <a:p>
          <a:endParaRPr lang="en-US"/>
        </a:p>
      </dgm:t>
    </dgm:pt>
    <dgm:pt modelId="{6AAF1219-3BDE-4C12-A388-54F578E0F61C}">
      <dgm:prSet/>
      <dgm:spPr/>
      <dgm:t>
        <a:bodyPr/>
        <a:lstStyle/>
        <a:p>
          <a:r>
            <a:rPr lang="en-US"/>
            <a:t>Our updated repository leveraging OpenAI Gym for RL includes a script which trains different snake agents and also provides performance metrics. </a:t>
          </a:r>
        </a:p>
      </dgm:t>
    </dgm:pt>
    <dgm:pt modelId="{91AF6A7A-BCC7-4F57-9F97-523DB6BCE055}" type="parTrans" cxnId="{00B280DF-AB75-4989-AA69-EE1D3BBC5602}">
      <dgm:prSet/>
      <dgm:spPr/>
      <dgm:t>
        <a:bodyPr/>
        <a:lstStyle/>
        <a:p>
          <a:endParaRPr lang="en-US"/>
        </a:p>
      </dgm:t>
    </dgm:pt>
    <dgm:pt modelId="{29E35991-37E3-4D07-8AC9-D3F1FF64A59F}" type="sibTrans" cxnId="{00B280DF-AB75-4989-AA69-EE1D3BBC5602}">
      <dgm:prSet/>
      <dgm:spPr/>
      <dgm:t>
        <a:bodyPr/>
        <a:lstStyle/>
        <a:p>
          <a:endParaRPr lang="en-US"/>
        </a:p>
      </dgm:t>
    </dgm:pt>
    <dgm:pt modelId="{9F1AFE36-005E-44D3-8381-38B544AFE86C}">
      <dgm:prSet/>
      <dgm:spPr/>
      <dgm:t>
        <a:bodyPr/>
        <a:lstStyle/>
        <a:p>
          <a:r>
            <a:rPr lang="en-US"/>
            <a:t>The performance metrics given here are simply games completed while testing, high score, average score, and median score.</a:t>
          </a:r>
        </a:p>
      </dgm:t>
    </dgm:pt>
    <dgm:pt modelId="{30E46B2D-A926-400A-BFD3-AE32F1B0560B}" type="parTrans" cxnId="{B38AF905-BF30-4FEC-BCD6-C6B4CE88DB7B}">
      <dgm:prSet/>
      <dgm:spPr/>
      <dgm:t>
        <a:bodyPr/>
        <a:lstStyle/>
        <a:p>
          <a:endParaRPr lang="en-US"/>
        </a:p>
      </dgm:t>
    </dgm:pt>
    <dgm:pt modelId="{E70018BA-0F70-4493-ABC2-C7AD07BE7AB5}" type="sibTrans" cxnId="{B38AF905-BF30-4FEC-BCD6-C6B4CE88DB7B}">
      <dgm:prSet/>
      <dgm:spPr/>
      <dgm:t>
        <a:bodyPr/>
        <a:lstStyle/>
        <a:p>
          <a:endParaRPr lang="en-US"/>
        </a:p>
      </dgm:t>
    </dgm:pt>
    <dgm:pt modelId="{BF1EC462-C6D2-4FEF-96D9-B7368A73D01F}" type="pres">
      <dgm:prSet presAssocID="{07BD6419-9708-4AA1-B984-C0014C1A7809}" presName="root" presStyleCnt="0">
        <dgm:presLayoutVars>
          <dgm:dir/>
          <dgm:resizeHandles val="exact"/>
        </dgm:presLayoutVars>
      </dgm:prSet>
      <dgm:spPr/>
    </dgm:pt>
    <dgm:pt modelId="{913549EA-BA11-4992-8545-A100532CE867}" type="pres">
      <dgm:prSet presAssocID="{07BD6419-9708-4AA1-B984-C0014C1A7809}" presName="container" presStyleCnt="0">
        <dgm:presLayoutVars>
          <dgm:dir/>
          <dgm:resizeHandles val="exact"/>
        </dgm:presLayoutVars>
      </dgm:prSet>
      <dgm:spPr/>
    </dgm:pt>
    <dgm:pt modelId="{FFE079FB-8C6E-4E28-984B-B34F3B95F0C5}" type="pres">
      <dgm:prSet presAssocID="{46C3BA84-2081-4BAE-9E52-1C5A6D091766}" presName="compNode" presStyleCnt="0"/>
      <dgm:spPr/>
    </dgm:pt>
    <dgm:pt modelId="{F3F57C16-14B7-4616-A150-56BE5CDA5A81}" type="pres">
      <dgm:prSet presAssocID="{46C3BA84-2081-4BAE-9E52-1C5A6D091766}" presName="iconBgRect" presStyleLbl="bgShp" presStyleIdx="0" presStyleCnt="4"/>
      <dgm:spPr/>
    </dgm:pt>
    <dgm:pt modelId="{1D312981-6005-452E-9726-DE65297D5CD4}" type="pres">
      <dgm:prSet presAssocID="{46C3BA84-2081-4BAE-9E52-1C5A6D0917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E14E8D87-6AA6-4251-B479-41185DAB47A3}" type="pres">
      <dgm:prSet presAssocID="{46C3BA84-2081-4BAE-9E52-1C5A6D091766}" presName="spaceRect" presStyleCnt="0"/>
      <dgm:spPr/>
    </dgm:pt>
    <dgm:pt modelId="{CF1C02AD-A38F-4AB9-8BD9-6A7F05DA494C}" type="pres">
      <dgm:prSet presAssocID="{46C3BA84-2081-4BAE-9E52-1C5A6D091766}" presName="textRect" presStyleLbl="revTx" presStyleIdx="0" presStyleCnt="4">
        <dgm:presLayoutVars>
          <dgm:chMax val="1"/>
          <dgm:chPref val="1"/>
        </dgm:presLayoutVars>
      </dgm:prSet>
      <dgm:spPr/>
    </dgm:pt>
    <dgm:pt modelId="{D5CC7D5E-A188-4CA8-B6DE-4EB52095C798}" type="pres">
      <dgm:prSet presAssocID="{62A434FA-CE20-4547-BBB1-C159F92ED2B6}" presName="sibTrans" presStyleLbl="sibTrans2D1" presStyleIdx="0" presStyleCnt="0"/>
      <dgm:spPr/>
    </dgm:pt>
    <dgm:pt modelId="{6935082F-88C6-4B1A-BE6B-F68EA06EFE16}" type="pres">
      <dgm:prSet presAssocID="{159117D2-9EC7-48DB-BFF9-937D33D7ABB7}" presName="compNode" presStyleCnt="0"/>
      <dgm:spPr/>
    </dgm:pt>
    <dgm:pt modelId="{B8198257-7468-487D-B7AC-4B426F04638C}" type="pres">
      <dgm:prSet presAssocID="{159117D2-9EC7-48DB-BFF9-937D33D7ABB7}" presName="iconBgRect" presStyleLbl="bgShp" presStyleIdx="1" presStyleCnt="4"/>
      <dgm:spPr/>
    </dgm:pt>
    <dgm:pt modelId="{A78A2EE4-4DDB-4E1C-9059-F6293A681F65}" type="pres">
      <dgm:prSet presAssocID="{159117D2-9EC7-48DB-BFF9-937D33D7AB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5900390D-C8F2-4B48-AD86-09EC98A43EE9}" type="pres">
      <dgm:prSet presAssocID="{159117D2-9EC7-48DB-BFF9-937D33D7ABB7}" presName="spaceRect" presStyleCnt="0"/>
      <dgm:spPr/>
    </dgm:pt>
    <dgm:pt modelId="{E156A319-8E2E-404A-9761-3861CD1D6BDB}" type="pres">
      <dgm:prSet presAssocID="{159117D2-9EC7-48DB-BFF9-937D33D7ABB7}" presName="textRect" presStyleLbl="revTx" presStyleIdx="1" presStyleCnt="4">
        <dgm:presLayoutVars>
          <dgm:chMax val="1"/>
          <dgm:chPref val="1"/>
        </dgm:presLayoutVars>
      </dgm:prSet>
      <dgm:spPr/>
    </dgm:pt>
    <dgm:pt modelId="{1503B6B5-AAB2-46FE-B56A-F37436434691}" type="pres">
      <dgm:prSet presAssocID="{A764EB7B-8C81-46D2-92D5-7A7D30F219EF}" presName="sibTrans" presStyleLbl="sibTrans2D1" presStyleIdx="0" presStyleCnt="0"/>
      <dgm:spPr/>
    </dgm:pt>
    <dgm:pt modelId="{9AC0BF40-548D-40DF-9614-9E0357878BAC}" type="pres">
      <dgm:prSet presAssocID="{6AAF1219-3BDE-4C12-A388-54F578E0F61C}" presName="compNode" presStyleCnt="0"/>
      <dgm:spPr/>
    </dgm:pt>
    <dgm:pt modelId="{BCD8F1FB-5DE2-4825-8B70-1E1B6AB90DA8}" type="pres">
      <dgm:prSet presAssocID="{6AAF1219-3BDE-4C12-A388-54F578E0F61C}" presName="iconBgRect" presStyleLbl="bgShp" presStyleIdx="2" presStyleCnt="4"/>
      <dgm:spPr/>
    </dgm:pt>
    <dgm:pt modelId="{49434399-C4A8-439C-B5C5-39A8551902C1}" type="pres">
      <dgm:prSet presAssocID="{6AAF1219-3BDE-4C12-A388-54F578E0F6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F4155E6-C818-49CA-9F58-A29E4980C723}" type="pres">
      <dgm:prSet presAssocID="{6AAF1219-3BDE-4C12-A388-54F578E0F61C}" presName="spaceRect" presStyleCnt="0"/>
      <dgm:spPr/>
    </dgm:pt>
    <dgm:pt modelId="{178786D9-2E8A-420A-826C-61B675D4313E}" type="pres">
      <dgm:prSet presAssocID="{6AAF1219-3BDE-4C12-A388-54F578E0F61C}" presName="textRect" presStyleLbl="revTx" presStyleIdx="2" presStyleCnt="4">
        <dgm:presLayoutVars>
          <dgm:chMax val="1"/>
          <dgm:chPref val="1"/>
        </dgm:presLayoutVars>
      </dgm:prSet>
      <dgm:spPr/>
    </dgm:pt>
    <dgm:pt modelId="{6FC16036-1BEA-44D9-B0D8-9F604EE4CCE9}" type="pres">
      <dgm:prSet presAssocID="{29E35991-37E3-4D07-8AC9-D3F1FF64A59F}" presName="sibTrans" presStyleLbl="sibTrans2D1" presStyleIdx="0" presStyleCnt="0"/>
      <dgm:spPr/>
    </dgm:pt>
    <dgm:pt modelId="{3E6689B4-B1FC-4CFA-A423-339009A63023}" type="pres">
      <dgm:prSet presAssocID="{9F1AFE36-005E-44D3-8381-38B544AFE86C}" presName="compNode" presStyleCnt="0"/>
      <dgm:spPr/>
    </dgm:pt>
    <dgm:pt modelId="{C01A0294-89B9-4827-AE9F-664586BD157D}" type="pres">
      <dgm:prSet presAssocID="{9F1AFE36-005E-44D3-8381-38B544AFE86C}" presName="iconBgRect" presStyleLbl="bgShp" presStyleIdx="3" presStyleCnt="4"/>
      <dgm:spPr/>
    </dgm:pt>
    <dgm:pt modelId="{2D1C086B-F0AF-4AF3-B2B1-30347AB91675}" type="pres">
      <dgm:prSet presAssocID="{9F1AFE36-005E-44D3-8381-38B544AFE8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9D6962E0-90A8-4EFB-B27C-401096C4CFFA}" type="pres">
      <dgm:prSet presAssocID="{9F1AFE36-005E-44D3-8381-38B544AFE86C}" presName="spaceRect" presStyleCnt="0"/>
      <dgm:spPr/>
    </dgm:pt>
    <dgm:pt modelId="{3712F83F-E61D-42F2-8FBC-DCDE8431898B}" type="pres">
      <dgm:prSet presAssocID="{9F1AFE36-005E-44D3-8381-38B544AFE86C}" presName="textRect" presStyleLbl="revTx" presStyleIdx="3" presStyleCnt="4">
        <dgm:presLayoutVars>
          <dgm:chMax val="1"/>
          <dgm:chPref val="1"/>
        </dgm:presLayoutVars>
      </dgm:prSet>
      <dgm:spPr/>
    </dgm:pt>
  </dgm:ptLst>
  <dgm:cxnLst>
    <dgm:cxn modelId="{B38AF905-BF30-4FEC-BCD6-C6B4CE88DB7B}" srcId="{07BD6419-9708-4AA1-B984-C0014C1A7809}" destId="{9F1AFE36-005E-44D3-8381-38B544AFE86C}" srcOrd="3" destOrd="0" parTransId="{30E46B2D-A926-400A-BFD3-AE32F1B0560B}" sibTransId="{E70018BA-0F70-4493-ABC2-C7AD07BE7AB5}"/>
    <dgm:cxn modelId="{61F84323-8B17-4653-9E31-99C0225BF3D5}" type="presOf" srcId="{159117D2-9EC7-48DB-BFF9-937D33D7ABB7}" destId="{E156A319-8E2E-404A-9761-3861CD1D6BDB}" srcOrd="0" destOrd="0" presId="urn:microsoft.com/office/officeart/2018/2/layout/IconCircleList"/>
    <dgm:cxn modelId="{FCA9012A-5262-4B78-A9E1-72393BF3C82A}" srcId="{07BD6419-9708-4AA1-B984-C0014C1A7809}" destId="{159117D2-9EC7-48DB-BFF9-937D33D7ABB7}" srcOrd="1" destOrd="0" parTransId="{4C16A975-89A3-4E10-BB69-BA6F33C68CE8}" sibTransId="{A764EB7B-8C81-46D2-92D5-7A7D30F219EF}"/>
    <dgm:cxn modelId="{D662073A-21BE-45E4-A82A-4129B737ED4A}" type="presOf" srcId="{A764EB7B-8C81-46D2-92D5-7A7D30F219EF}" destId="{1503B6B5-AAB2-46FE-B56A-F37436434691}" srcOrd="0" destOrd="0" presId="urn:microsoft.com/office/officeart/2018/2/layout/IconCircleList"/>
    <dgm:cxn modelId="{479CE96A-65D8-4394-802E-D2D9A129FC26}" srcId="{07BD6419-9708-4AA1-B984-C0014C1A7809}" destId="{46C3BA84-2081-4BAE-9E52-1C5A6D091766}" srcOrd="0" destOrd="0" parTransId="{66D6D2CB-D6B1-49DF-B441-58B7A529447E}" sibTransId="{62A434FA-CE20-4547-BBB1-C159F92ED2B6}"/>
    <dgm:cxn modelId="{3405C187-8313-4E1C-9A86-3688035FF25F}" type="presOf" srcId="{46C3BA84-2081-4BAE-9E52-1C5A6D091766}" destId="{CF1C02AD-A38F-4AB9-8BD9-6A7F05DA494C}" srcOrd="0" destOrd="0" presId="urn:microsoft.com/office/officeart/2018/2/layout/IconCircleList"/>
    <dgm:cxn modelId="{47A7F3A9-A2EC-4795-B67D-C451B1869CC7}" type="presOf" srcId="{6AAF1219-3BDE-4C12-A388-54F578E0F61C}" destId="{178786D9-2E8A-420A-826C-61B675D4313E}" srcOrd="0" destOrd="0" presId="urn:microsoft.com/office/officeart/2018/2/layout/IconCircleList"/>
    <dgm:cxn modelId="{0E4410C6-ECE5-442D-9AEF-A703A41BB812}" type="presOf" srcId="{07BD6419-9708-4AA1-B984-C0014C1A7809}" destId="{BF1EC462-C6D2-4FEF-96D9-B7368A73D01F}" srcOrd="0" destOrd="0" presId="urn:microsoft.com/office/officeart/2018/2/layout/IconCircleList"/>
    <dgm:cxn modelId="{DF8A63D3-B37F-4957-8739-A0A1E5A4A877}" type="presOf" srcId="{9F1AFE36-005E-44D3-8381-38B544AFE86C}" destId="{3712F83F-E61D-42F2-8FBC-DCDE8431898B}" srcOrd="0" destOrd="0" presId="urn:microsoft.com/office/officeart/2018/2/layout/IconCircleList"/>
    <dgm:cxn modelId="{98B324DA-844E-488E-B4D1-34A0C686356E}" type="presOf" srcId="{62A434FA-CE20-4547-BBB1-C159F92ED2B6}" destId="{D5CC7D5E-A188-4CA8-B6DE-4EB52095C798}" srcOrd="0" destOrd="0" presId="urn:microsoft.com/office/officeart/2018/2/layout/IconCircleList"/>
    <dgm:cxn modelId="{00B280DF-AB75-4989-AA69-EE1D3BBC5602}" srcId="{07BD6419-9708-4AA1-B984-C0014C1A7809}" destId="{6AAF1219-3BDE-4C12-A388-54F578E0F61C}" srcOrd="2" destOrd="0" parTransId="{91AF6A7A-BCC7-4F57-9F97-523DB6BCE055}" sibTransId="{29E35991-37E3-4D07-8AC9-D3F1FF64A59F}"/>
    <dgm:cxn modelId="{47ADCFE5-7178-4B16-B3C8-0B284DB31AE8}" type="presOf" srcId="{29E35991-37E3-4D07-8AC9-D3F1FF64A59F}" destId="{6FC16036-1BEA-44D9-B0D8-9F604EE4CCE9}" srcOrd="0" destOrd="0" presId="urn:microsoft.com/office/officeart/2018/2/layout/IconCircleList"/>
    <dgm:cxn modelId="{FB22BBF9-30CD-4BF7-BC45-0C2F77540052}" type="presParOf" srcId="{BF1EC462-C6D2-4FEF-96D9-B7368A73D01F}" destId="{913549EA-BA11-4992-8545-A100532CE867}" srcOrd="0" destOrd="0" presId="urn:microsoft.com/office/officeart/2018/2/layout/IconCircleList"/>
    <dgm:cxn modelId="{A14681C9-0551-44BF-BFBF-CBB8216527F6}" type="presParOf" srcId="{913549EA-BA11-4992-8545-A100532CE867}" destId="{FFE079FB-8C6E-4E28-984B-B34F3B95F0C5}" srcOrd="0" destOrd="0" presId="urn:microsoft.com/office/officeart/2018/2/layout/IconCircleList"/>
    <dgm:cxn modelId="{35DF9C90-0902-4605-8E38-FAA652F42FB7}" type="presParOf" srcId="{FFE079FB-8C6E-4E28-984B-B34F3B95F0C5}" destId="{F3F57C16-14B7-4616-A150-56BE5CDA5A81}" srcOrd="0" destOrd="0" presId="urn:microsoft.com/office/officeart/2018/2/layout/IconCircleList"/>
    <dgm:cxn modelId="{F3C15B6B-9908-4483-917B-C0BD43FF39AE}" type="presParOf" srcId="{FFE079FB-8C6E-4E28-984B-B34F3B95F0C5}" destId="{1D312981-6005-452E-9726-DE65297D5CD4}" srcOrd="1" destOrd="0" presId="urn:microsoft.com/office/officeart/2018/2/layout/IconCircleList"/>
    <dgm:cxn modelId="{76A6723D-5D0A-442A-8403-FCB537CE5644}" type="presParOf" srcId="{FFE079FB-8C6E-4E28-984B-B34F3B95F0C5}" destId="{E14E8D87-6AA6-4251-B479-41185DAB47A3}" srcOrd="2" destOrd="0" presId="urn:microsoft.com/office/officeart/2018/2/layout/IconCircleList"/>
    <dgm:cxn modelId="{06A3B921-F08B-4EFA-B567-CD4EC4FC9A14}" type="presParOf" srcId="{FFE079FB-8C6E-4E28-984B-B34F3B95F0C5}" destId="{CF1C02AD-A38F-4AB9-8BD9-6A7F05DA494C}" srcOrd="3" destOrd="0" presId="urn:microsoft.com/office/officeart/2018/2/layout/IconCircleList"/>
    <dgm:cxn modelId="{C3D70081-707F-4BCF-B124-24B5E594F2B4}" type="presParOf" srcId="{913549EA-BA11-4992-8545-A100532CE867}" destId="{D5CC7D5E-A188-4CA8-B6DE-4EB52095C798}" srcOrd="1" destOrd="0" presId="urn:microsoft.com/office/officeart/2018/2/layout/IconCircleList"/>
    <dgm:cxn modelId="{4D3194D5-00D8-4D86-8F06-AF626A8FED2D}" type="presParOf" srcId="{913549EA-BA11-4992-8545-A100532CE867}" destId="{6935082F-88C6-4B1A-BE6B-F68EA06EFE16}" srcOrd="2" destOrd="0" presId="urn:microsoft.com/office/officeart/2018/2/layout/IconCircleList"/>
    <dgm:cxn modelId="{E7C02172-B4A1-478A-ABB3-657F72852548}" type="presParOf" srcId="{6935082F-88C6-4B1A-BE6B-F68EA06EFE16}" destId="{B8198257-7468-487D-B7AC-4B426F04638C}" srcOrd="0" destOrd="0" presId="urn:microsoft.com/office/officeart/2018/2/layout/IconCircleList"/>
    <dgm:cxn modelId="{75B403F6-DB28-43BE-9147-F9A87F3FA157}" type="presParOf" srcId="{6935082F-88C6-4B1A-BE6B-F68EA06EFE16}" destId="{A78A2EE4-4DDB-4E1C-9059-F6293A681F65}" srcOrd="1" destOrd="0" presId="urn:microsoft.com/office/officeart/2018/2/layout/IconCircleList"/>
    <dgm:cxn modelId="{31EB10DC-9783-423A-94AA-8026DC0620D6}" type="presParOf" srcId="{6935082F-88C6-4B1A-BE6B-F68EA06EFE16}" destId="{5900390D-C8F2-4B48-AD86-09EC98A43EE9}" srcOrd="2" destOrd="0" presId="urn:microsoft.com/office/officeart/2018/2/layout/IconCircleList"/>
    <dgm:cxn modelId="{E81DDEFD-0D83-453C-B3DF-A17D885FF741}" type="presParOf" srcId="{6935082F-88C6-4B1A-BE6B-F68EA06EFE16}" destId="{E156A319-8E2E-404A-9761-3861CD1D6BDB}" srcOrd="3" destOrd="0" presId="urn:microsoft.com/office/officeart/2018/2/layout/IconCircleList"/>
    <dgm:cxn modelId="{CB6EA36F-A4C4-47D0-8908-59AA91A5B3F4}" type="presParOf" srcId="{913549EA-BA11-4992-8545-A100532CE867}" destId="{1503B6B5-AAB2-46FE-B56A-F37436434691}" srcOrd="3" destOrd="0" presId="urn:microsoft.com/office/officeart/2018/2/layout/IconCircleList"/>
    <dgm:cxn modelId="{D24D0BA0-E598-4B48-B6BA-9D74B144B4B1}" type="presParOf" srcId="{913549EA-BA11-4992-8545-A100532CE867}" destId="{9AC0BF40-548D-40DF-9614-9E0357878BAC}" srcOrd="4" destOrd="0" presId="urn:microsoft.com/office/officeart/2018/2/layout/IconCircleList"/>
    <dgm:cxn modelId="{17909431-B2AA-47BB-BFFB-1BAF45AFF0D4}" type="presParOf" srcId="{9AC0BF40-548D-40DF-9614-9E0357878BAC}" destId="{BCD8F1FB-5DE2-4825-8B70-1E1B6AB90DA8}" srcOrd="0" destOrd="0" presId="urn:microsoft.com/office/officeart/2018/2/layout/IconCircleList"/>
    <dgm:cxn modelId="{D0A59C3D-674C-41AD-8DCC-15EA7D045659}" type="presParOf" srcId="{9AC0BF40-548D-40DF-9614-9E0357878BAC}" destId="{49434399-C4A8-439C-B5C5-39A8551902C1}" srcOrd="1" destOrd="0" presId="urn:microsoft.com/office/officeart/2018/2/layout/IconCircleList"/>
    <dgm:cxn modelId="{CCFDC8C0-2AEC-4247-B595-BD5744B67760}" type="presParOf" srcId="{9AC0BF40-548D-40DF-9614-9E0357878BAC}" destId="{9F4155E6-C818-49CA-9F58-A29E4980C723}" srcOrd="2" destOrd="0" presId="urn:microsoft.com/office/officeart/2018/2/layout/IconCircleList"/>
    <dgm:cxn modelId="{51251A48-B8C6-4FFC-B72D-AD2BE07ADA98}" type="presParOf" srcId="{9AC0BF40-548D-40DF-9614-9E0357878BAC}" destId="{178786D9-2E8A-420A-826C-61B675D4313E}" srcOrd="3" destOrd="0" presId="urn:microsoft.com/office/officeart/2018/2/layout/IconCircleList"/>
    <dgm:cxn modelId="{480C6D22-50DC-49B5-A3D6-1F38C5D7FC9E}" type="presParOf" srcId="{913549EA-BA11-4992-8545-A100532CE867}" destId="{6FC16036-1BEA-44D9-B0D8-9F604EE4CCE9}" srcOrd="5" destOrd="0" presId="urn:microsoft.com/office/officeart/2018/2/layout/IconCircleList"/>
    <dgm:cxn modelId="{8C263239-80B2-4222-9FD2-1BB53421B5AF}" type="presParOf" srcId="{913549EA-BA11-4992-8545-A100532CE867}" destId="{3E6689B4-B1FC-4CFA-A423-339009A63023}" srcOrd="6" destOrd="0" presId="urn:microsoft.com/office/officeart/2018/2/layout/IconCircleList"/>
    <dgm:cxn modelId="{EAFCC505-906E-4913-84D5-46B9344A6F32}" type="presParOf" srcId="{3E6689B4-B1FC-4CFA-A423-339009A63023}" destId="{C01A0294-89B9-4827-AE9F-664586BD157D}" srcOrd="0" destOrd="0" presId="urn:microsoft.com/office/officeart/2018/2/layout/IconCircleList"/>
    <dgm:cxn modelId="{F842C413-412D-41B6-8BE0-E0B75AD1D4BA}" type="presParOf" srcId="{3E6689B4-B1FC-4CFA-A423-339009A63023}" destId="{2D1C086B-F0AF-4AF3-B2B1-30347AB91675}" srcOrd="1" destOrd="0" presId="urn:microsoft.com/office/officeart/2018/2/layout/IconCircleList"/>
    <dgm:cxn modelId="{1E97DBB3-FF1C-490E-A04B-245FB75F0EA7}" type="presParOf" srcId="{3E6689B4-B1FC-4CFA-A423-339009A63023}" destId="{9D6962E0-90A8-4EFB-B27C-401096C4CFFA}" srcOrd="2" destOrd="0" presId="urn:microsoft.com/office/officeart/2018/2/layout/IconCircleList"/>
    <dgm:cxn modelId="{5EFE9E4A-C99B-4DFB-AD9B-D578D994E4D2}" type="presParOf" srcId="{3E6689B4-B1FC-4CFA-A423-339009A63023}" destId="{3712F83F-E61D-42F2-8FBC-DCDE843189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57C16-14B7-4616-A150-56BE5CDA5A81}">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12981-6005-452E-9726-DE65297D5CD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C02AD-A38F-4AB9-8BD9-6A7F05DA494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In terms of analysis and assessment, we have altered the original AI for Snake Game repository to provide us with cleaned data describing the performance of the genetic algorithm’s training. </a:t>
          </a:r>
        </a:p>
      </dsp:txBody>
      <dsp:txXfrm>
        <a:off x="1834517" y="469890"/>
        <a:ext cx="3148942" cy="1335915"/>
      </dsp:txXfrm>
    </dsp:sp>
    <dsp:sp modelId="{B8198257-7468-487D-B7AC-4B426F04638C}">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A2EE4-4DDB-4E1C-9059-F6293A681F6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6A319-8E2E-404A-9761-3861CD1D6BDB}">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 performance data included high score, average score, and median score for each generation, as well as metrics for the fitness of the network. </a:t>
          </a:r>
        </a:p>
      </dsp:txBody>
      <dsp:txXfrm>
        <a:off x="7154322" y="469890"/>
        <a:ext cx="3148942" cy="1335915"/>
      </dsp:txXfrm>
    </dsp:sp>
    <dsp:sp modelId="{BCD8F1FB-5DE2-4825-8B70-1E1B6AB90DA8}">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34399-C4A8-439C-B5C5-39A8551902C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8786D9-2E8A-420A-826C-61B675D4313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Our updated repository leveraging OpenAI Gym for RL includes a script which trains different snake agents and also provides performance metrics. </a:t>
          </a:r>
        </a:p>
      </dsp:txBody>
      <dsp:txXfrm>
        <a:off x="1834517" y="2545532"/>
        <a:ext cx="3148942" cy="1335915"/>
      </dsp:txXfrm>
    </dsp:sp>
    <dsp:sp modelId="{C01A0294-89B9-4827-AE9F-664586BD157D}">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C086B-F0AF-4AF3-B2B1-30347AB9167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2F83F-E61D-42F2-8FBC-DCDE8431898B}">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 performance metrics given here are simply games completed while testing, high score, average score, and median score.</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52D4-9BFF-470D-AC8F-25AD03C7B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4F859-9F47-48A4-9A89-D6475C324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B3B447-AD2D-4BE8-A5D2-2424053B3641}"/>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F32AE482-0684-4654-B7A0-093E48B6E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FC3EB-B865-46FA-9DEE-FEB7D7A9CD27}"/>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21633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FEE1-854C-47A6-A0C7-7B5DD0691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2FF5F-8CE1-40BC-92DF-47361B31B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E9877-D4D5-4D24-88A2-DD930297AF39}"/>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479B1335-76C8-4A59-B381-DC88D77C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39CAC-6034-419A-A33B-D1E35B11AB3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28169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9E015-20CC-4939-BE6E-C8F141539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9D2ECB-3236-4155-AE20-972EF653A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4F996-5B9E-4794-84A2-17DB6E977F4E}"/>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BD59827B-EF53-4BB6-B7D6-8CB3B3F11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D47A6-CCCE-4E41-B85D-7DFBB35C9BC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149425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95C0-B2A4-4651-8F7B-92B8927AB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873BB-23A9-45AA-9E70-3E629CC59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5F137-328A-4BAC-A543-7ED07EC0BFAF}"/>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E3316C7B-E123-4939-BD8D-71E163C70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DAE7C-16FC-4B02-B759-2EF5ADA08F3D}"/>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9003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9C9D-EE68-4576-825E-0AE30F8F66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AFDB6-4773-40CF-861E-1B5F67770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18389-A02C-4A58-8843-0BBC3F83D7BC}"/>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63B9C82B-2A6D-4684-AA64-3A2AE7DCC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8944C-9F00-4119-9FBF-9C47FA2AE266}"/>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72961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E6B-0574-4F0C-93FC-2B268866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84FF5-650C-46B7-8396-E49A95ECE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5DFEE0-41F9-44F8-8DB5-4C10A8F5B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DEAED-B5BF-4382-98B7-C8D761CE1CC5}"/>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6" name="Footer Placeholder 5">
            <a:extLst>
              <a:ext uri="{FF2B5EF4-FFF2-40B4-BE49-F238E27FC236}">
                <a16:creationId xmlns:a16="http://schemas.microsoft.com/office/drawing/2014/main" id="{AADCE529-ABE7-4B20-9135-0547509E9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41280-4EEE-4AD4-B0FE-7CEDDFC541A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15620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F420-4618-435D-93C0-B112ACEC5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CBC07D-435F-4589-99C1-36734AEEB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4DD75-A60A-40A0-B71B-D8A854181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3BD3B-9B3E-438D-AFD6-0D3F3C285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F2DDB-2253-43C5-8674-0E25061E0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CF5387-95CD-491D-97E4-B4C320843E21}"/>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8" name="Footer Placeholder 7">
            <a:extLst>
              <a:ext uri="{FF2B5EF4-FFF2-40B4-BE49-F238E27FC236}">
                <a16:creationId xmlns:a16="http://schemas.microsoft.com/office/drawing/2014/main" id="{A9E87B58-183C-4796-A3D5-560CB0594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2F9A7-A909-43E1-9B49-F4A6226E8ADB}"/>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5716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CCF-21F1-47C2-803E-3A9A54BB8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75FA-6C2B-439A-9196-9517FA4F4DDB}"/>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4" name="Footer Placeholder 3">
            <a:extLst>
              <a:ext uri="{FF2B5EF4-FFF2-40B4-BE49-F238E27FC236}">
                <a16:creationId xmlns:a16="http://schemas.microsoft.com/office/drawing/2014/main" id="{7827DF25-E770-4885-B2A7-55F348D1AA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E00FE-C64D-44AE-B316-DB12B4143EEB}"/>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45197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F065F-1DAD-434C-897C-07ABDD14CF57}"/>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3" name="Footer Placeholder 2">
            <a:extLst>
              <a:ext uri="{FF2B5EF4-FFF2-40B4-BE49-F238E27FC236}">
                <a16:creationId xmlns:a16="http://schemas.microsoft.com/office/drawing/2014/main" id="{EC3520EF-AC89-4312-ADD5-5FDC79BB2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1F299-D48D-4E07-BD7D-BD4FE65337AA}"/>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7339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047-2859-4C67-B6C4-41C073EBD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36892C-829C-4D84-ABB5-730774248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6FE89-34C8-40E1-9297-CDF22AAB2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7EB7F-D209-44D6-9C39-F39E53E8DB03}"/>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6" name="Footer Placeholder 5">
            <a:extLst>
              <a:ext uri="{FF2B5EF4-FFF2-40B4-BE49-F238E27FC236}">
                <a16:creationId xmlns:a16="http://schemas.microsoft.com/office/drawing/2014/main" id="{079FE7DE-B964-4416-972D-FDEDF9871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FE943-3383-46C1-B1DB-DEBBBD510BBF}"/>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08361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F0D2-5B8F-45A8-9EA0-C830ED9E8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5A8752-5DAF-48B6-87FA-A1F69351E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10458-A08A-4709-926B-3E7DCF1EF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CCC6D-EE75-4975-AD0E-101356B4BC60}"/>
              </a:ext>
            </a:extLst>
          </p:cNvPr>
          <p:cNvSpPr>
            <a:spLocks noGrp="1"/>
          </p:cNvSpPr>
          <p:nvPr>
            <p:ph type="dt" sz="half" idx="10"/>
          </p:nvPr>
        </p:nvSpPr>
        <p:spPr/>
        <p:txBody>
          <a:bodyPr/>
          <a:lstStyle/>
          <a:p>
            <a:fld id="{0383904C-BFE4-46FA-875F-4C4AC45A48A0}" type="datetimeFigureOut">
              <a:rPr lang="en-US" smtClean="0"/>
              <a:t>4/29/2022</a:t>
            </a:fld>
            <a:endParaRPr lang="en-US"/>
          </a:p>
        </p:txBody>
      </p:sp>
      <p:sp>
        <p:nvSpPr>
          <p:cNvPr id="6" name="Footer Placeholder 5">
            <a:extLst>
              <a:ext uri="{FF2B5EF4-FFF2-40B4-BE49-F238E27FC236}">
                <a16:creationId xmlns:a16="http://schemas.microsoft.com/office/drawing/2014/main" id="{89C7643C-A04D-49CE-952E-3859CFC6D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D836A-9704-47B0-B055-3A02E137C0B4}"/>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407579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CAA68-A45E-4F75-B1D3-F07A4A250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3EA58-0D17-4E11-8B7C-356EA091B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56527-A062-47E2-BF72-E73742AD6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3904C-BFE4-46FA-875F-4C4AC45A48A0}" type="datetimeFigureOut">
              <a:rPr lang="en-US" smtClean="0"/>
              <a:t>4/29/2022</a:t>
            </a:fld>
            <a:endParaRPr lang="en-US"/>
          </a:p>
        </p:txBody>
      </p:sp>
      <p:sp>
        <p:nvSpPr>
          <p:cNvPr id="5" name="Footer Placeholder 4">
            <a:extLst>
              <a:ext uri="{FF2B5EF4-FFF2-40B4-BE49-F238E27FC236}">
                <a16:creationId xmlns:a16="http://schemas.microsoft.com/office/drawing/2014/main" id="{EC6619E2-7280-4A50-89DB-62F04C679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EFBDE3-728D-487E-BC0A-A8E4F882A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EE9AF-2986-4537-A96A-F8E67A342DDD}" type="slidenum">
              <a:rPr lang="en-US" smtClean="0"/>
              <a:t>‹#›</a:t>
            </a:fld>
            <a:endParaRPr lang="en-US"/>
          </a:p>
        </p:txBody>
      </p:sp>
    </p:spTree>
    <p:extLst>
      <p:ext uri="{BB962C8B-B14F-4D97-AF65-F5344CB8AC3E}">
        <p14:creationId xmlns:p14="http://schemas.microsoft.com/office/powerpoint/2010/main" val="286945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36121-3D9D-2299-7BC2-333AFEBE7D67}"/>
              </a:ext>
            </a:extLst>
          </p:cNvPr>
          <p:cNvSpPr>
            <a:spLocks noGrp="1"/>
          </p:cNvSpPr>
          <p:nvPr>
            <p:ph type="title"/>
          </p:nvPr>
        </p:nvSpPr>
        <p:spPr>
          <a:xfrm>
            <a:off x="1033663" y="1396686"/>
            <a:ext cx="4039982" cy="4064628"/>
          </a:xfrm>
        </p:spPr>
        <p:txBody>
          <a:bodyPr>
            <a:normAutofit/>
          </a:bodyPr>
          <a:lstStyle/>
          <a:p>
            <a:r>
              <a:rPr lang="en-US" sz="5000">
                <a:solidFill>
                  <a:srgbClr val="FFFFFF"/>
                </a:solidFill>
                <a:latin typeface="Times New Roman"/>
                <a:cs typeface="Calibri Light"/>
              </a:rPr>
              <a:t>Snake Game using Reinforcement Learning</a:t>
            </a:r>
            <a:endParaRPr lang="en-US" sz="5000">
              <a:solidFill>
                <a:srgbClr val="FFFFFF"/>
              </a:solidFill>
              <a:latin typeface="Times New Roman"/>
            </a:endParaRP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Picture Placeholder 2">
            <a:extLst>
              <a:ext uri="{FF2B5EF4-FFF2-40B4-BE49-F238E27FC236}">
                <a16:creationId xmlns:a16="http://schemas.microsoft.com/office/drawing/2014/main" id="{61427B4D-AF0B-9EF8-D85D-7B5E107A32FC}"/>
              </a:ext>
            </a:extLst>
          </p:cNvPr>
          <p:cNvSpPr>
            <a:spLocks noGrp="1"/>
          </p:cNvSpPr>
          <p:nvPr>
            <p:ph idx="1"/>
          </p:nvPr>
        </p:nvSpPr>
        <p:spPr>
          <a:xfrm>
            <a:off x="9315612" y="5123439"/>
            <a:ext cx="4774397" cy="3710429"/>
          </a:xfrm>
        </p:spPr>
        <p:txBody>
          <a:bodyPr vert="horz" lIns="91440" tIns="45720" rIns="91440" bIns="45720" rtlCol="0" anchor="t">
            <a:normAutofit/>
          </a:bodyPr>
          <a:lstStyle/>
          <a:p>
            <a:pPr marL="0" indent="0">
              <a:lnSpc>
                <a:spcPct val="100000"/>
              </a:lnSpc>
              <a:buNone/>
            </a:pPr>
            <a:r>
              <a:rPr lang="en-US" sz="1800" dirty="0">
                <a:latin typeface="Times New Roman"/>
                <a:cs typeface="Calibri" panose="020F0502020204030204"/>
              </a:rPr>
              <a:t>By</a:t>
            </a:r>
          </a:p>
          <a:p>
            <a:pPr marL="0" indent="0">
              <a:lnSpc>
                <a:spcPct val="100000"/>
              </a:lnSpc>
              <a:buNone/>
            </a:pPr>
            <a:r>
              <a:rPr lang="en-US" sz="1800" dirty="0" err="1">
                <a:latin typeface="Times New Roman"/>
                <a:cs typeface="Calibri" panose="020F0502020204030204"/>
              </a:rPr>
              <a:t>Rishitha</a:t>
            </a:r>
            <a:r>
              <a:rPr lang="en-US" sz="1800" dirty="0">
                <a:latin typeface="Times New Roman"/>
                <a:cs typeface="Calibri" panose="020F0502020204030204"/>
              </a:rPr>
              <a:t> </a:t>
            </a:r>
            <a:r>
              <a:rPr lang="en-US" sz="1800" dirty="0" err="1">
                <a:latin typeface="Times New Roman"/>
                <a:cs typeface="Calibri" panose="020F0502020204030204"/>
              </a:rPr>
              <a:t>Venkannagari</a:t>
            </a:r>
            <a:endParaRPr lang="en-US" sz="1800" dirty="0">
              <a:latin typeface="Times New Roman"/>
              <a:cs typeface="Calibri" panose="020F0502020204030204"/>
            </a:endParaRPr>
          </a:p>
          <a:p>
            <a:pPr marL="0" indent="0">
              <a:lnSpc>
                <a:spcPct val="50000"/>
              </a:lnSpc>
              <a:buNone/>
            </a:pPr>
            <a:r>
              <a:rPr lang="en-US" sz="1800" dirty="0">
                <a:latin typeface="Times New Roman"/>
                <a:cs typeface="Calibri" panose="020F0502020204030204"/>
              </a:rPr>
              <a:t>Kula Varshini Devarasetty</a:t>
            </a:r>
          </a:p>
          <a:p>
            <a:pPr marL="0" indent="0">
              <a:lnSpc>
                <a:spcPct val="50000"/>
              </a:lnSpc>
              <a:buNone/>
            </a:pPr>
            <a:r>
              <a:rPr lang="en-US" sz="1800" dirty="0">
                <a:latin typeface="Times New Roman"/>
                <a:cs typeface="Calibri" panose="020F0502020204030204"/>
              </a:rPr>
              <a:t>Sangeetha </a:t>
            </a:r>
            <a:r>
              <a:rPr lang="en-US" sz="1800" dirty="0" err="1">
                <a:latin typeface="Times New Roman"/>
                <a:cs typeface="Calibri" panose="020F0502020204030204"/>
              </a:rPr>
              <a:t>Cheerla</a:t>
            </a:r>
            <a:endParaRPr lang="en-US" sz="1800" dirty="0">
              <a:latin typeface="Times New Roman"/>
              <a:cs typeface="Calibri" panose="020F0502020204030204"/>
            </a:endParaRPr>
          </a:p>
        </p:txBody>
      </p:sp>
      <p:pic>
        <p:nvPicPr>
          <p:cNvPr id="13" name="Picture 17" descr="Diagram&#10;&#10;Description automatically generated">
            <a:extLst>
              <a:ext uri="{FF2B5EF4-FFF2-40B4-BE49-F238E27FC236}">
                <a16:creationId xmlns:a16="http://schemas.microsoft.com/office/drawing/2014/main" id="{AB45E43F-D166-7A64-2B7D-702EFF647B21}"/>
              </a:ext>
            </a:extLst>
          </p:cNvPr>
          <p:cNvPicPr>
            <a:picLocks noChangeAspect="1"/>
          </p:cNvPicPr>
          <p:nvPr/>
        </p:nvPicPr>
        <p:blipFill>
          <a:blip r:embed="rId2"/>
          <a:stretch>
            <a:fillRect/>
          </a:stretch>
        </p:blipFill>
        <p:spPr>
          <a:xfrm>
            <a:off x="6473253" y="2440277"/>
            <a:ext cx="4342149" cy="1902494"/>
          </a:xfrm>
          <a:prstGeom prst="rect">
            <a:avLst/>
          </a:prstGeom>
        </p:spPr>
      </p:pic>
    </p:spTree>
    <p:extLst>
      <p:ext uri="{BB962C8B-B14F-4D97-AF65-F5344CB8AC3E}">
        <p14:creationId xmlns:p14="http://schemas.microsoft.com/office/powerpoint/2010/main" val="107233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BEB8-642C-E97C-1AA9-1740A25AE498}"/>
              </a:ext>
            </a:extLst>
          </p:cNvPr>
          <p:cNvSpPr>
            <a:spLocks noGrp="1"/>
          </p:cNvSpPr>
          <p:nvPr>
            <p:ph type="title"/>
          </p:nvPr>
        </p:nvSpPr>
        <p:spPr/>
        <p:txBody>
          <a:bodyPr>
            <a:normAutofit/>
          </a:bodyPr>
          <a:lstStyle/>
          <a:p>
            <a:r>
              <a:rPr lang="en-US" sz="5200">
                <a:latin typeface="Times New Roman"/>
                <a:cs typeface="Calibri Light"/>
              </a:rPr>
              <a:t>PPO Algorithm Results</a:t>
            </a:r>
            <a:endParaRPr lang="en-US" sz="5200">
              <a:latin typeface="Times New Roman"/>
            </a:endParaRPr>
          </a:p>
        </p:txBody>
      </p:sp>
      <p:pic>
        <p:nvPicPr>
          <p:cNvPr id="5" name="Content Placeholder 4">
            <a:extLst>
              <a:ext uri="{FF2B5EF4-FFF2-40B4-BE49-F238E27FC236}">
                <a16:creationId xmlns:a16="http://schemas.microsoft.com/office/drawing/2014/main" id="{87DEF780-3AAE-765E-388C-AA3CCE0BB3E3}"/>
              </a:ext>
            </a:extLst>
          </p:cNvPr>
          <p:cNvPicPr>
            <a:picLocks noGrp="1" noChangeAspect="1"/>
          </p:cNvPicPr>
          <p:nvPr>
            <p:ph idx="1"/>
          </p:nvPr>
        </p:nvPicPr>
        <p:blipFill rotWithShape="1">
          <a:blip r:embed="rId2"/>
          <a:srcRect l="3172"/>
          <a:stretch/>
        </p:blipFill>
        <p:spPr>
          <a:xfrm>
            <a:off x="968829" y="1690688"/>
            <a:ext cx="9753600" cy="4453151"/>
          </a:xfrm>
        </p:spPr>
      </p:pic>
    </p:spTree>
    <p:extLst>
      <p:ext uri="{BB962C8B-B14F-4D97-AF65-F5344CB8AC3E}">
        <p14:creationId xmlns:p14="http://schemas.microsoft.com/office/powerpoint/2010/main" val="232527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087FE-4DA7-3F19-EAB5-351E806C106A}"/>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Calibri Light"/>
              </a:rPr>
              <a:t>Conclusion</a:t>
            </a:r>
            <a:endParaRPr lang="en-US" sz="5400">
              <a:latin typeface="Times New Roman"/>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16B2A2-F2BE-DA51-3FA6-C944D272AA10}"/>
              </a:ext>
            </a:extLst>
          </p:cNvPr>
          <p:cNvSpPr>
            <a:spLocks noGrp="1"/>
          </p:cNvSpPr>
          <p:nvPr>
            <p:ph idx="1"/>
          </p:nvPr>
        </p:nvSpPr>
        <p:spPr>
          <a:xfrm>
            <a:off x="572493" y="2281142"/>
            <a:ext cx="10965291" cy="3909346"/>
          </a:xfrm>
        </p:spPr>
        <p:txBody>
          <a:bodyPr vert="horz" lIns="91440" tIns="45720" rIns="91440" bIns="45720" rtlCol="0" anchor="t">
            <a:normAutofit/>
          </a:bodyPr>
          <a:lstStyle/>
          <a:p>
            <a:pPr marL="0" indent="0">
              <a:buNone/>
            </a:pPr>
            <a:r>
              <a:rPr lang="en-US" sz="2500" dirty="0">
                <a:latin typeface="Times New Roman"/>
                <a:ea typeface="+mn-lt"/>
                <a:cs typeface="+mn-lt"/>
              </a:rPr>
              <a:t>Using all of the above learnings, we found that the best snake that we could train in terms of high score had the following traits:</a:t>
            </a:r>
            <a:endParaRPr lang="en-US" sz="2500" dirty="0">
              <a:latin typeface="Times New Roman"/>
              <a:cs typeface="Times New Roman"/>
            </a:endParaRPr>
          </a:p>
          <a:p>
            <a:pPr lvl="2">
              <a:buFont typeface="Arial"/>
              <a:buChar char="•"/>
            </a:pPr>
            <a:r>
              <a:rPr lang="en-US" sz="2500" dirty="0">
                <a:latin typeface="Times New Roman"/>
                <a:ea typeface="+mn-lt"/>
                <a:cs typeface="+mn-lt"/>
              </a:rPr>
              <a:t>Algorithm: PPO</a:t>
            </a:r>
            <a:endParaRPr lang="en-US" sz="2500" dirty="0">
              <a:latin typeface="Times New Roman"/>
              <a:cs typeface="Times New Roman"/>
            </a:endParaRPr>
          </a:p>
          <a:p>
            <a:pPr lvl="2">
              <a:buFont typeface="Arial"/>
              <a:buChar char="•"/>
            </a:pPr>
            <a:r>
              <a:rPr lang="en-US" sz="2500" dirty="0">
                <a:latin typeface="Times New Roman"/>
                <a:ea typeface="+mn-lt"/>
                <a:cs typeface="+mn-lt"/>
              </a:rPr>
              <a:t>Reward Structure: </a:t>
            </a:r>
            <a:r>
              <a:rPr lang="en-US" sz="2500" i="1" dirty="0">
                <a:latin typeface="Times New Roman"/>
                <a:ea typeface="+mn-lt"/>
                <a:cs typeface="+mn-lt"/>
              </a:rPr>
              <a:t>RS-G </a:t>
            </a:r>
            <a:r>
              <a:rPr lang="en-US" sz="2500" dirty="0">
                <a:latin typeface="Times New Roman"/>
                <a:ea typeface="+mn-lt"/>
                <a:cs typeface="+mn-lt"/>
              </a:rPr>
              <a:t>(the highest score is 15)</a:t>
            </a:r>
            <a:endParaRPr lang="en-US" sz="2500" dirty="0">
              <a:latin typeface="Times New Roman"/>
              <a:cs typeface="Times New Roman"/>
            </a:endParaRPr>
          </a:p>
          <a:p>
            <a:pPr lvl="2">
              <a:buFont typeface="Arial"/>
              <a:buChar char="•"/>
            </a:pPr>
            <a:r>
              <a:rPr lang="en-US" sz="2500" dirty="0">
                <a:latin typeface="Calibri"/>
                <a:cs typeface="Calibri" panose="020F0502020204030204"/>
              </a:rPr>
              <a:t>Border Represented: FALSE (No border represented = TRUE equivalent available)</a:t>
            </a:r>
            <a:endParaRPr lang="en-US" sz="2500" i="1" dirty="0">
              <a:latin typeface="Times New Roman"/>
              <a:cs typeface="Calibri" panose="020F0502020204030204"/>
            </a:endParaRPr>
          </a:p>
          <a:p>
            <a:pPr indent="0">
              <a:buNone/>
            </a:pPr>
            <a:endParaRPr lang="en-US" sz="2200" dirty="0">
              <a:latin typeface="Calibri"/>
              <a:cs typeface="Calibri" panose="020F0502020204030204"/>
            </a:endParaRPr>
          </a:p>
          <a:p>
            <a:pPr lvl="1">
              <a:buFont typeface="Arial"/>
              <a:buChar char="•"/>
            </a:pPr>
            <a:endParaRPr lang="en-US" sz="2200" dirty="0">
              <a:latin typeface="Calibri"/>
              <a:cs typeface="Calibri" panose="020F0502020204030204"/>
            </a:endParaRPr>
          </a:p>
          <a:p>
            <a:pPr marL="457200" lvl="1" indent="0">
              <a:buNone/>
            </a:pPr>
            <a:endParaRPr lang="en-US" sz="2200" i="1" dirty="0">
              <a:latin typeface="Times New Roman"/>
              <a:cs typeface="Calibri" panose="020F0502020204030204"/>
            </a:endParaRPr>
          </a:p>
          <a:p>
            <a:pPr marL="0" indent="0">
              <a:buNone/>
            </a:pPr>
            <a:endParaRPr lang="en-US" sz="2200" dirty="0">
              <a:cs typeface="Calibri" panose="020F0502020204030204"/>
            </a:endParaRPr>
          </a:p>
        </p:txBody>
      </p:sp>
    </p:spTree>
    <p:extLst>
      <p:ext uri="{BB962C8B-B14F-4D97-AF65-F5344CB8AC3E}">
        <p14:creationId xmlns:p14="http://schemas.microsoft.com/office/powerpoint/2010/main" val="37519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28D67-8885-4BE0-AE55-D311F6D5A0FA}"/>
              </a:ext>
            </a:extLst>
          </p:cNvPr>
          <p:cNvSpPr>
            <a:spLocks noGrp="1"/>
          </p:cNvSpPr>
          <p:nvPr>
            <p:ph type="title"/>
          </p:nvPr>
        </p:nvSpPr>
        <p:spPr>
          <a:xfrm>
            <a:off x="640080" y="260054"/>
            <a:ext cx="4368602" cy="1956841"/>
          </a:xfrm>
        </p:spPr>
        <p:txBody>
          <a:bodyPr vert="horz" lIns="91440" tIns="45720" rIns="91440" bIns="45720" rtlCol="0" anchor="b">
            <a:normAutofit/>
          </a:bodyPr>
          <a:lstStyle/>
          <a:p>
            <a:r>
              <a:rPr lang="en-US" sz="5400">
                <a:latin typeface="Times New Roman"/>
                <a:cs typeface="Times New Roman"/>
              </a:rPr>
              <a:t>Introduction</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27C507-0FDA-4B3D-BF80-16A904F17F28}"/>
              </a:ext>
            </a:extLst>
          </p:cNvPr>
          <p:cNvSpPr>
            <a:spLocks noGrp="1"/>
          </p:cNvSpPr>
          <p:nvPr>
            <p:ph type="body" sz="half" idx="2"/>
          </p:nvPr>
        </p:nvSpPr>
        <p:spPr>
          <a:xfrm>
            <a:off x="640080" y="2872899"/>
            <a:ext cx="4243589" cy="3320668"/>
          </a:xfrm>
        </p:spPr>
        <p:txBody>
          <a:bodyPr vert="horz" lIns="91440" tIns="45720" rIns="91440" bIns="45720" rtlCol="0" anchor="t">
            <a:normAutofit/>
          </a:bodyPr>
          <a:lstStyle/>
          <a:p>
            <a:pPr indent="-228600" algn="just">
              <a:buFont typeface="Arial" panose="020B0604020202020204" pitchFamily="34" charset="0"/>
              <a:buChar char="•"/>
            </a:pPr>
            <a:r>
              <a:rPr lang="en-US" sz="1700">
                <a:latin typeface="Times New Roman"/>
                <a:cs typeface="Times New Roman"/>
              </a:rPr>
              <a:t>Snake is a popular computer game in which players control a snake within a grid on the screen and try to maximize their score. The score increases whenever the snake eats a fruit, which appear on the screen one at a time in a random position. Every time the snake eats a fruit, it grows in its size. The player loses when one of two conditions occurs:</a:t>
            </a:r>
            <a:endParaRPr lang="en-US"/>
          </a:p>
          <a:p>
            <a:pPr indent="-228600" algn="just">
              <a:buFont typeface="Arial" panose="020B0604020202020204" pitchFamily="34" charset="0"/>
              <a:buChar char="•"/>
            </a:pPr>
            <a:r>
              <a:rPr lang="en-US" sz="1700">
                <a:latin typeface="Times New Roman"/>
                <a:cs typeface="Times New Roman"/>
              </a:rPr>
              <a:t>The snake crashes into a wall.</a:t>
            </a:r>
          </a:p>
          <a:p>
            <a:pPr indent="-228600" algn="just">
              <a:buFont typeface="Arial" panose="020B0604020202020204" pitchFamily="34" charset="0"/>
              <a:buChar char="•"/>
            </a:pPr>
            <a:r>
              <a:rPr lang="en-US" sz="1700">
                <a:latin typeface="Times New Roman"/>
                <a:cs typeface="Times New Roman"/>
              </a:rPr>
              <a:t>The head of the snake crashed into its own body.</a:t>
            </a:r>
          </a:p>
          <a:p>
            <a:pPr indent="-228600">
              <a:buFont typeface="Arial" panose="020B0604020202020204" pitchFamily="34" charset="0"/>
              <a:buChar char="•"/>
            </a:pPr>
            <a:endParaRPr lang="en-US" sz="1700"/>
          </a:p>
        </p:txBody>
      </p:sp>
      <p:pic>
        <p:nvPicPr>
          <p:cNvPr id="7" name="Picture 6">
            <a:extLst>
              <a:ext uri="{FF2B5EF4-FFF2-40B4-BE49-F238E27FC236}">
                <a16:creationId xmlns:a16="http://schemas.microsoft.com/office/drawing/2014/main" id="{83AD6964-F198-6DF4-5576-2FFD5ADCAE12}"/>
              </a:ext>
            </a:extLst>
          </p:cNvPr>
          <p:cNvPicPr>
            <a:picLocks noChangeAspect="1"/>
          </p:cNvPicPr>
          <p:nvPr/>
        </p:nvPicPr>
        <p:blipFill rotWithShape="1">
          <a:blip r:embed="rId2"/>
          <a:srcRect t="1630"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Picture Placeholder 3">
            <a:extLst>
              <a:ext uri="{FF2B5EF4-FFF2-40B4-BE49-F238E27FC236}">
                <a16:creationId xmlns:a16="http://schemas.microsoft.com/office/drawing/2014/main" id="{3531F95C-35C6-FE50-5143-3D619F35B1C2}"/>
              </a:ext>
            </a:extLst>
          </p:cNvPr>
          <p:cNvSpPr txBox="1">
            <a:spLocks/>
          </p:cNvSpPr>
          <p:nvPr/>
        </p:nvSpPr>
        <p:spPr>
          <a:xfrm>
            <a:off x="5180012" y="992187"/>
            <a:ext cx="6172200" cy="4873625"/>
          </a:xfrm>
          <a:prstGeom prst="rect">
            <a:avLst/>
          </a:prstGeom>
        </p:spPr>
      </p:sp>
    </p:spTree>
    <p:extLst>
      <p:ext uri="{BB962C8B-B14F-4D97-AF65-F5344CB8AC3E}">
        <p14:creationId xmlns:p14="http://schemas.microsoft.com/office/powerpoint/2010/main" val="30099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F1272-FE8A-4E78-9180-F8DA7CEA4C97}"/>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Game Logic</a:t>
            </a:r>
          </a:p>
        </p:txBody>
      </p:sp>
      <p:sp>
        <p:nvSpPr>
          <p:cNvPr id="85" name="Arc 8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Content Placeholder 203">
            <a:extLst>
              <a:ext uri="{FF2B5EF4-FFF2-40B4-BE49-F238E27FC236}">
                <a16:creationId xmlns:a16="http://schemas.microsoft.com/office/drawing/2014/main" id="{65676821-55E6-1DF1-7C80-8CB72B8ECAAA}"/>
              </a:ext>
            </a:extLst>
          </p:cNvPr>
          <p:cNvSpPr>
            <a:spLocks noGrp="1"/>
          </p:cNvSpPr>
          <p:nvPr>
            <p:ph idx="1"/>
          </p:nvPr>
        </p:nvSpPr>
        <p:spPr>
          <a:xfrm>
            <a:off x="4447308" y="591344"/>
            <a:ext cx="6906491" cy="5585619"/>
          </a:xfrm>
        </p:spPr>
        <p:txBody>
          <a:bodyPr vert="horz" lIns="91440" tIns="45720" rIns="91440" bIns="45720" rtlCol="0" anchor="ctr">
            <a:normAutofit/>
          </a:bodyPr>
          <a:lstStyle/>
          <a:p>
            <a:pPr>
              <a:spcBef>
                <a:spcPts val="0"/>
              </a:spcBef>
              <a:spcAft>
                <a:spcPts val="600"/>
              </a:spcAft>
              <a:buFont typeface="Arial"/>
              <a:buChar char="•"/>
            </a:pPr>
            <a:r>
              <a:rPr lang="en-US" dirty="0">
                <a:latin typeface="Times New Roman"/>
                <a:ea typeface="+mn-lt"/>
                <a:cs typeface="+mn-lt"/>
              </a:rPr>
              <a:t>Python</a:t>
            </a:r>
          </a:p>
          <a:p>
            <a:pPr>
              <a:spcBef>
                <a:spcPts val="0"/>
              </a:spcBef>
              <a:spcAft>
                <a:spcPts val="600"/>
              </a:spcAft>
              <a:buFont typeface="Arial"/>
              <a:buChar char="•"/>
            </a:pPr>
            <a:r>
              <a:rPr lang="en-US" dirty="0">
                <a:latin typeface="Times New Roman"/>
                <a:ea typeface="+mn-lt"/>
                <a:cs typeface="+mn-lt"/>
              </a:rPr>
              <a:t>The </a:t>
            </a:r>
            <a:r>
              <a:rPr lang="en-US" dirty="0" err="1">
                <a:latin typeface="Times New Roman"/>
                <a:ea typeface="+mn-lt"/>
                <a:cs typeface="+mn-lt"/>
              </a:rPr>
              <a:t>OpenAi</a:t>
            </a:r>
            <a:r>
              <a:rPr lang="en-US" dirty="0">
                <a:latin typeface="Times New Roman"/>
                <a:ea typeface="+mn-lt"/>
                <a:cs typeface="+mn-lt"/>
              </a:rPr>
              <a:t> Gym is a framework that was used for defining the RL environment. The following was defined:</a:t>
            </a:r>
          </a:p>
          <a:p>
            <a:pPr marL="971550" lvl="1" indent="-285750">
              <a:spcBef>
                <a:spcPts val="0"/>
              </a:spcBef>
              <a:spcAft>
                <a:spcPts val="600"/>
              </a:spcAft>
              <a:buFont typeface="Courier New"/>
              <a:buChar char="o"/>
            </a:pPr>
            <a:r>
              <a:rPr lang="en-US" dirty="0" err="1">
                <a:latin typeface="Times New Roman"/>
                <a:ea typeface="+mn-lt"/>
                <a:cs typeface="+mn-lt"/>
              </a:rPr>
              <a:t>Intialization</a:t>
            </a:r>
            <a:endParaRPr lang="en-US" dirty="0">
              <a:latin typeface="Times New Roman"/>
              <a:ea typeface="+mn-lt"/>
              <a:cs typeface="+mn-lt"/>
            </a:endParaRPr>
          </a:p>
          <a:p>
            <a:pPr marL="971550" lvl="1" indent="-285750">
              <a:spcBef>
                <a:spcPts val="0"/>
              </a:spcBef>
              <a:spcAft>
                <a:spcPts val="600"/>
              </a:spcAft>
              <a:buFont typeface="Courier New"/>
              <a:buChar char="o"/>
            </a:pPr>
            <a:r>
              <a:rPr lang="en-US" dirty="0">
                <a:latin typeface="Times New Roman"/>
                <a:ea typeface="+mn-lt"/>
                <a:cs typeface="+mn-lt"/>
              </a:rPr>
              <a:t>Steps</a:t>
            </a:r>
          </a:p>
          <a:p>
            <a:pPr marL="1428750" lvl="2" indent="-285750">
              <a:spcBef>
                <a:spcPts val="0"/>
              </a:spcBef>
              <a:spcAft>
                <a:spcPts val="600"/>
              </a:spcAft>
              <a:buFont typeface="Courier New"/>
              <a:buChar char="o"/>
            </a:pPr>
            <a:r>
              <a:rPr lang="en-US" dirty="0">
                <a:latin typeface="Times New Roman"/>
                <a:ea typeface="+mn-lt"/>
                <a:cs typeface="+mn-lt"/>
              </a:rPr>
              <a:t>When the game is over</a:t>
            </a:r>
          </a:p>
          <a:p>
            <a:pPr marL="971550" lvl="1" indent="-285750">
              <a:spcBef>
                <a:spcPts val="0"/>
              </a:spcBef>
              <a:spcAft>
                <a:spcPts val="600"/>
              </a:spcAft>
              <a:buFont typeface="Courier New"/>
              <a:buChar char="o"/>
            </a:pPr>
            <a:r>
              <a:rPr lang="en-US" dirty="0">
                <a:latin typeface="Times New Roman"/>
                <a:ea typeface="+mn-lt"/>
                <a:cs typeface="+mn-lt"/>
              </a:rPr>
              <a:t>Game reset</a:t>
            </a:r>
          </a:p>
          <a:p>
            <a:pPr>
              <a:spcBef>
                <a:spcPts val="0"/>
              </a:spcBef>
              <a:spcAft>
                <a:spcPts val="600"/>
              </a:spcAft>
              <a:buFont typeface="Arial"/>
              <a:buChar char="•"/>
            </a:pPr>
            <a:r>
              <a:rPr lang="en-US" dirty="0">
                <a:latin typeface="Times New Roman"/>
                <a:ea typeface="+mn-lt"/>
                <a:cs typeface="+mn-lt"/>
              </a:rPr>
              <a:t>Left, Right, Up, Down</a:t>
            </a:r>
          </a:p>
          <a:p>
            <a:pPr>
              <a:spcBef>
                <a:spcPts val="0"/>
              </a:spcBef>
              <a:spcAft>
                <a:spcPts val="600"/>
              </a:spcAft>
              <a:buFont typeface="Arial"/>
              <a:buChar char="•"/>
            </a:pPr>
            <a:r>
              <a:rPr lang="en-US" dirty="0">
                <a:latin typeface="Times New Roman"/>
                <a:ea typeface="+mn-lt"/>
                <a:cs typeface="+mn-lt"/>
              </a:rPr>
              <a:t>When the snake hits the fruit, it is given positive reward</a:t>
            </a:r>
          </a:p>
          <a:p>
            <a:pPr>
              <a:spcBef>
                <a:spcPts val="0"/>
              </a:spcBef>
              <a:spcAft>
                <a:spcPts val="600"/>
              </a:spcAft>
              <a:buFont typeface="Arial"/>
              <a:buChar char="•"/>
            </a:pPr>
            <a:r>
              <a:rPr lang="en-US" dirty="0">
                <a:latin typeface="Times New Roman"/>
                <a:ea typeface="+mn-lt"/>
                <a:cs typeface="+mn-lt"/>
              </a:rPr>
              <a:t>When the snake hits the wall, it is given a negative reward</a:t>
            </a:r>
            <a:endParaRPr lang="en-US" dirty="0">
              <a:latin typeface="Times New Roman"/>
            </a:endParaRPr>
          </a:p>
        </p:txBody>
      </p:sp>
    </p:spTree>
    <p:extLst>
      <p:ext uri="{BB962C8B-B14F-4D97-AF65-F5344CB8AC3E}">
        <p14:creationId xmlns:p14="http://schemas.microsoft.com/office/powerpoint/2010/main" val="295601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E90F9-8A69-482B-8CE0-90658CD03D6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Times New Roman" panose="02020603050405020304" pitchFamily="18" charset="0"/>
                <a:cs typeface="Times New Roman" panose="02020603050405020304" pitchFamily="18" charset="0"/>
              </a:rPr>
              <a:t>The Reward Structure</a:t>
            </a:r>
          </a:p>
        </p:txBody>
      </p:sp>
      <p:sp>
        <p:nvSpPr>
          <p:cNvPr id="4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89E01E2-6CA6-1B59-F2D8-E1ED9DE3FF3D}"/>
              </a:ext>
            </a:extLst>
          </p:cNvPr>
          <p:cNvPicPr>
            <a:picLocks noChangeAspect="1"/>
          </p:cNvPicPr>
          <p:nvPr/>
        </p:nvPicPr>
        <p:blipFill>
          <a:blip r:embed="rId2"/>
          <a:stretch>
            <a:fillRect/>
          </a:stretch>
        </p:blipFill>
        <p:spPr>
          <a:xfrm>
            <a:off x="320040" y="2694318"/>
            <a:ext cx="11548872" cy="3464660"/>
          </a:xfrm>
          <a:prstGeom prst="rect">
            <a:avLst/>
          </a:prstGeom>
        </p:spPr>
      </p:pic>
    </p:spTree>
    <p:extLst>
      <p:ext uri="{BB962C8B-B14F-4D97-AF65-F5344CB8AC3E}">
        <p14:creationId xmlns:p14="http://schemas.microsoft.com/office/powerpoint/2010/main" val="368260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51A1B2-6725-4EBD-A024-903F19FC3AF7}"/>
              </a:ext>
            </a:extLst>
          </p:cNvPr>
          <p:cNvSpPr txBox="1"/>
          <p:nvPr/>
        </p:nvSpPr>
        <p:spPr>
          <a:xfrm>
            <a:off x="838200" y="1973557"/>
            <a:ext cx="10515600" cy="3931700"/>
          </a:xfrm>
          <a:prstGeom prst="rect">
            <a:avLst/>
          </a:prstGeom>
        </p:spPr>
        <p:txBody>
          <a:bodyPr vert="horz" lIns="91440" tIns="45720" rIns="91440" bIns="45720" rtlCol="0" anchor="t">
            <a:normAutofit/>
          </a:bodyPr>
          <a:lstStyle/>
          <a:p>
            <a:pPr fontAlgn="base">
              <a:lnSpc>
                <a:spcPct val="90000"/>
              </a:lnSpc>
              <a:spcAft>
                <a:spcPts val="600"/>
              </a:spcAft>
            </a:pPr>
            <a:endParaRPr lang="en-US" sz="1900" b="1"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Well, one way to do it would be to try to come up with a set of rules that we feed directly into the agent. Rules like “if collision is imminent, turn left” or “if moving away from fruit, turn around.” This would be quite difficult and take a lot of time.</a:t>
            </a:r>
            <a:endParaRPr lang="en-US" sz="1900" b="0"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Another option is to get the agent to learn by trial and error. We let the agent play randomly and whenever it does something positive (like get a fruit) we reward it. Whenever the agent does something negative (like collide with a wall), we punish it. Over time, by reinforcing positive actions and disincentivizing negative actions, the agent will start to figure out the best strategies to get more positive rewards. The agent will learn how to play SS without us ever having to explicitly teach it.</a:t>
            </a:r>
            <a:endParaRPr lang="en-US" sz="1900" b="0"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This is the essence of RL algorithms. The algorithm requires us to provide rewards for actions. It then tries many strategies to complete a given task. The strategies that are rewarded are given more weight and the algorithm becomes better at the assigned task.</a:t>
            </a:r>
            <a:endParaRPr lang="en-US" sz="1900" b="0" i="0">
              <a:effectLst/>
              <a:cs typeface="Calibri"/>
            </a:endParaRPr>
          </a:p>
          <a:p>
            <a:pPr indent="-228600" fontAlgn="base">
              <a:lnSpc>
                <a:spcPct val="90000"/>
              </a:lnSpc>
              <a:spcAft>
                <a:spcPts val="600"/>
              </a:spcAft>
              <a:buFont typeface="Arial" panose="020B0604020202020204" pitchFamily="34" charset="0"/>
              <a:buChar char="•"/>
            </a:pPr>
            <a:endParaRPr lang="en-US" sz="1900"/>
          </a:p>
          <a:p>
            <a:pPr indent="-228600" fontAlgn="base">
              <a:lnSpc>
                <a:spcPct val="90000"/>
              </a:lnSpc>
              <a:spcAft>
                <a:spcPts val="600"/>
              </a:spcAft>
              <a:buFont typeface="Arial" panose="020B0604020202020204" pitchFamily="34" charset="0"/>
              <a:buChar char="•"/>
            </a:pPr>
            <a:endParaRPr lang="en-US" sz="1900" b="0" i="0">
              <a:effectLst/>
            </a:endParaRPr>
          </a:p>
        </p:txBody>
      </p:sp>
      <p:sp>
        <p:nvSpPr>
          <p:cNvPr id="4" name="TextBox 3">
            <a:extLst>
              <a:ext uri="{FF2B5EF4-FFF2-40B4-BE49-F238E27FC236}">
                <a16:creationId xmlns:a16="http://schemas.microsoft.com/office/drawing/2014/main" id="{22304CF4-69ED-7FA8-3667-2447107534D3}"/>
              </a:ext>
            </a:extLst>
          </p:cNvPr>
          <p:cNvSpPr txBox="1"/>
          <p:nvPr/>
        </p:nvSpPr>
        <p:spPr>
          <a:xfrm>
            <a:off x="671443" y="627269"/>
            <a:ext cx="666363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Times New Roman"/>
                <a:ea typeface="+mn-lt"/>
                <a:cs typeface="+mn-lt"/>
              </a:rPr>
              <a:t>So, how do we teach an agent to play SS?</a:t>
            </a:r>
            <a:endParaRPr lang="en-US" sz="3000" dirty="0">
              <a:latin typeface="Times New Roman"/>
            </a:endParaRPr>
          </a:p>
        </p:txBody>
      </p:sp>
    </p:spTree>
    <p:extLst>
      <p:ext uri="{BB962C8B-B14F-4D97-AF65-F5344CB8AC3E}">
        <p14:creationId xmlns:p14="http://schemas.microsoft.com/office/powerpoint/2010/main" val="348460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771AB4-19B4-960A-27FC-6FDE26AB13B9}"/>
              </a:ext>
            </a:extLst>
          </p:cNvPr>
          <p:cNvSpPr>
            <a:spLocks noGrp="1"/>
          </p:cNvSpPr>
          <p:nvPr>
            <p:ph type="title"/>
          </p:nvPr>
        </p:nvSpPr>
        <p:spPr>
          <a:xfrm>
            <a:off x="838200" y="299810"/>
            <a:ext cx="10515600" cy="1325563"/>
          </a:xfrm>
        </p:spPr>
        <p:txBody>
          <a:bodyPr>
            <a:normAutofit/>
          </a:bodyPr>
          <a:lstStyle/>
          <a:p>
            <a:r>
              <a:rPr lang="en-US" sz="5400" b="1">
                <a:solidFill>
                  <a:srgbClr val="373737"/>
                </a:solidFill>
                <a:latin typeface="Times New Roman"/>
                <a:cs typeface="Times New Roman"/>
              </a:rPr>
              <a:t>Analysis</a:t>
            </a:r>
            <a:endParaRPr lang="en-US" sz="5400">
              <a:cs typeface="Calibri Light" panose="020F0302020204030204"/>
            </a:endParaRPr>
          </a:p>
        </p:txBody>
      </p:sp>
      <p:graphicFrame>
        <p:nvGraphicFramePr>
          <p:cNvPr id="56" name="Content Placeholder 5">
            <a:extLst>
              <a:ext uri="{FF2B5EF4-FFF2-40B4-BE49-F238E27FC236}">
                <a16:creationId xmlns:a16="http://schemas.microsoft.com/office/drawing/2014/main" id="{914E10D8-0231-28EE-9C18-628A244D3CBD}"/>
              </a:ext>
            </a:extLst>
          </p:cNvPr>
          <p:cNvGraphicFramePr>
            <a:graphicFrameLocks noGrp="1"/>
          </p:cNvGraphicFramePr>
          <p:nvPr>
            <p:ph idx="1"/>
            <p:extLst>
              <p:ext uri="{D42A27DB-BD31-4B8C-83A1-F6EECF244321}">
                <p14:modId xmlns:p14="http://schemas.microsoft.com/office/powerpoint/2010/main" val="2619465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35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D502D-61AC-473B-BD5C-7723151D4CAA}"/>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Experiments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A5C27F-1A66-4614-A45D-3673C7435267}"/>
              </a:ext>
            </a:extLst>
          </p:cNvPr>
          <p:cNvSpPr>
            <a:spLocks noGrp="1"/>
          </p:cNvSpPr>
          <p:nvPr>
            <p:ph idx="1"/>
          </p:nvPr>
        </p:nvSpPr>
        <p:spPr>
          <a:xfrm>
            <a:off x="4447308" y="591344"/>
            <a:ext cx="6906491" cy="5585619"/>
          </a:xfrm>
        </p:spPr>
        <p:txBody>
          <a:bodyPr anchor="ctr">
            <a:norm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We conducted few experiments, where each experiment consisted of 9 training sessions with different reward structures. Other variables included:</a:t>
            </a:r>
          </a:p>
          <a:p>
            <a:pPr marL="1003300" lvl="1" indent="-457200">
              <a:spcBef>
                <a:spcPts val="1000"/>
              </a:spcBef>
              <a:buClr>
                <a:schemeClr val="dk1"/>
              </a:buClr>
              <a:buSzPts val="2200"/>
            </a:pPr>
            <a:r>
              <a:rPr lang="en-US" dirty="0">
                <a:latin typeface="Times New Roman" panose="02020603050405020304" pitchFamily="18" charset="0"/>
                <a:cs typeface="Times New Roman" panose="02020603050405020304" pitchFamily="18" charset="0"/>
              </a:rPr>
              <a:t>Board size (5x5)</a:t>
            </a:r>
          </a:p>
          <a:p>
            <a:pPr marL="1003300" lvl="1" indent="-457200">
              <a:spcBef>
                <a:spcPts val="1000"/>
              </a:spcBef>
              <a:buClr>
                <a:schemeClr val="dk1"/>
              </a:buClr>
              <a:buSzPts val="2200"/>
            </a:pPr>
            <a:r>
              <a:rPr lang="en-US" dirty="0">
                <a:latin typeface="Times New Roman" panose="02020603050405020304" pitchFamily="18" charset="0"/>
                <a:cs typeface="Times New Roman" panose="02020603050405020304" pitchFamily="18" charset="0"/>
              </a:rPr>
              <a:t>Algorithm in use (A2C, DQN, PPO)</a:t>
            </a:r>
          </a:p>
          <a:p>
            <a:pPr marL="1003300" lvl="1" indent="-457200">
              <a:spcBef>
                <a:spcPts val="1000"/>
              </a:spcBef>
              <a:buClr>
                <a:schemeClr val="dk1"/>
              </a:buClr>
              <a:buSzPts val="2200"/>
            </a:pPr>
            <a:r>
              <a:rPr lang="en-US" dirty="0">
                <a:latin typeface="Times New Roman" panose="02020603050405020304" pitchFamily="18" charset="0"/>
                <a:cs typeface="Times New Roman" panose="02020603050405020304" pitchFamily="18" charset="0"/>
              </a:rPr>
              <a:t>Reward structure tuning</a:t>
            </a:r>
          </a:p>
          <a:p>
            <a:pPr marL="1003300" lvl="1" indent="-457200">
              <a:spcBef>
                <a:spcPts val="1000"/>
              </a:spcBef>
              <a:spcAft>
                <a:spcPts val="1000"/>
              </a:spcAft>
              <a:buClr>
                <a:schemeClr val="dk1"/>
              </a:buClr>
              <a:buSzPts val="2200"/>
            </a:pPr>
            <a:r>
              <a:rPr lang="en-US" dirty="0">
                <a:latin typeface="Times New Roman" panose="02020603050405020304" pitchFamily="18" charset="0"/>
                <a:cs typeface="Times New Roman" panose="02020603050405020304" pitchFamily="18" charset="0"/>
              </a:rPr>
              <a:t>Game border representation</a:t>
            </a:r>
          </a:p>
          <a:p>
            <a:endParaRPr lang="en-US" dirty="0"/>
          </a:p>
        </p:txBody>
      </p:sp>
    </p:spTree>
    <p:extLst>
      <p:ext uri="{BB962C8B-B14F-4D97-AF65-F5344CB8AC3E}">
        <p14:creationId xmlns:p14="http://schemas.microsoft.com/office/powerpoint/2010/main" val="352979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D7CCA-CF61-30F5-BCF1-05589ED25F59}"/>
              </a:ext>
            </a:extLst>
          </p:cNvPr>
          <p:cNvSpPr>
            <a:spLocks noGrp="1"/>
          </p:cNvSpPr>
          <p:nvPr>
            <p:ph type="title"/>
          </p:nvPr>
        </p:nvSpPr>
        <p:spPr>
          <a:xfrm>
            <a:off x="802498" y="176789"/>
            <a:ext cx="6822457" cy="1674904"/>
          </a:xfrm>
        </p:spPr>
        <p:txBody>
          <a:bodyPr vert="horz" lIns="91440" tIns="45720" rIns="91440" bIns="45720" rtlCol="0" anchor="ctr">
            <a:normAutofit/>
          </a:bodyPr>
          <a:lstStyle/>
          <a:p>
            <a:r>
              <a:rPr lang="en-US" sz="5200" kern="1200">
                <a:latin typeface="Times New Roman"/>
                <a:cs typeface="Times New Roman"/>
              </a:rPr>
              <a:t>A2C Algorithm Results</a:t>
            </a:r>
          </a:p>
        </p:txBody>
      </p:sp>
      <p:pic>
        <p:nvPicPr>
          <p:cNvPr id="5" name="Content Placeholder 4">
            <a:extLst>
              <a:ext uri="{FF2B5EF4-FFF2-40B4-BE49-F238E27FC236}">
                <a16:creationId xmlns:a16="http://schemas.microsoft.com/office/drawing/2014/main" id="{38B5025C-1A20-09CB-B3AE-A38779D7B6CA}"/>
              </a:ext>
            </a:extLst>
          </p:cNvPr>
          <p:cNvPicPr>
            <a:picLocks noChangeAspect="1"/>
          </p:cNvPicPr>
          <p:nvPr/>
        </p:nvPicPr>
        <p:blipFill rotWithShape="1">
          <a:blip r:embed="rId3"/>
          <a:srcRect l="2525"/>
          <a:stretch/>
        </p:blipFill>
        <p:spPr>
          <a:xfrm>
            <a:off x="856925" y="1840807"/>
            <a:ext cx="10475102" cy="4137371"/>
          </a:xfrm>
          <a:prstGeom prst="rect">
            <a:avLst/>
          </a:prstGeom>
        </p:spPr>
      </p:pic>
    </p:spTree>
    <p:extLst>
      <p:ext uri="{BB962C8B-B14F-4D97-AF65-F5344CB8AC3E}">
        <p14:creationId xmlns:p14="http://schemas.microsoft.com/office/powerpoint/2010/main" val="361613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4" name="Rectangle 8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1E783-B375-CBBE-ECB9-CCE356E33E1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latin typeface="Times New Roman"/>
                <a:cs typeface="Times New Roman"/>
              </a:rPr>
              <a:t>DQN Algorithm Results</a:t>
            </a:r>
          </a:p>
        </p:txBody>
      </p:sp>
      <p:pic>
        <p:nvPicPr>
          <p:cNvPr id="8" name="Content Placeholder 7" descr="Table&#10;&#10;Description automatically generated">
            <a:extLst>
              <a:ext uri="{FF2B5EF4-FFF2-40B4-BE49-F238E27FC236}">
                <a16:creationId xmlns:a16="http://schemas.microsoft.com/office/drawing/2014/main" id="{C03D20BB-7DB4-2F59-1375-3E34BEFA5B98}"/>
              </a:ext>
            </a:extLst>
          </p:cNvPr>
          <p:cNvPicPr>
            <a:picLocks noChangeAspect="1"/>
          </p:cNvPicPr>
          <p:nvPr/>
        </p:nvPicPr>
        <p:blipFill rotWithShape="1">
          <a:blip r:embed="rId2"/>
          <a:srcRect l="767" t="675"/>
          <a:stretch/>
        </p:blipFill>
        <p:spPr>
          <a:xfrm>
            <a:off x="838200" y="1875493"/>
            <a:ext cx="9980064" cy="4420236"/>
          </a:xfrm>
          <a:prstGeom prst="rect">
            <a:avLst/>
          </a:prstGeom>
        </p:spPr>
      </p:pic>
    </p:spTree>
    <p:extLst>
      <p:ext uri="{BB962C8B-B14F-4D97-AF65-F5344CB8AC3E}">
        <p14:creationId xmlns:p14="http://schemas.microsoft.com/office/powerpoint/2010/main" val="1053270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1147</TotalTime>
  <Words>604</Words>
  <Application>Microsoft Office PowerPoint</Application>
  <PresentationFormat>Widescreen</PresentationFormat>
  <Paragraphs>46</Paragraphs>
  <Slides>11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Times New Roman</vt:lpstr>
      <vt:lpstr>Office Theme</vt:lpstr>
      <vt:lpstr>Snake Game using Reinforcement Learning</vt:lpstr>
      <vt:lpstr>Introduction</vt:lpstr>
      <vt:lpstr>Game Logic</vt:lpstr>
      <vt:lpstr>The Reward Structure</vt:lpstr>
      <vt:lpstr>PowerPoint Presentation</vt:lpstr>
      <vt:lpstr>Analysis</vt:lpstr>
      <vt:lpstr>Experiments</vt:lpstr>
      <vt:lpstr>A2C Algorithm Results</vt:lpstr>
      <vt:lpstr>DQN Algorithm Results</vt:lpstr>
      <vt:lpstr>PPO Algorithm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using Reinforcement Learning</dc:title>
  <dc:creator>Ramdas, Srinivas</dc:creator>
  <cp:lastModifiedBy>Devarasetty, Kula Varshini</cp:lastModifiedBy>
  <cp:revision>6</cp:revision>
  <dcterms:created xsi:type="dcterms:W3CDTF">2022-04-27T14:52:50Z</dcterms:created>
  <dcterms:modified xsi:type="dcterms:W3CDTF">2022-04-30T00:41:40Z</dcterms:modified>
</cp:coreProperties>
</file>