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B08A-28A2-81C7-2F74-6F8F81FB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ACBB2-FAE7-554C-5F5A-1D9B6882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9C69-FAC2-1825-D4A0-D02BA810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8759-8028-206C-3156-D56743CA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1CB1-A144-8B26-97A8-72B1141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25C1-2191-7C6F-D579-54DF98C6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BA98D-3E92-3666-4CBC-501442F0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EC61-A678-BFE4-71E6-C7CF166C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3818-C71D-0CAF-3CC1-2DF5F69C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9BAF-1CAC-06E5-13C8-8AB09F7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50537-5368-AC87-DCA9-9120BE45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EE741-1C6A-C6FC-3A0A-DA569143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6BA0-4AD2-6983-FA68-6E1D5CCF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D683-FA3B-94AA-0CB1-A6D6DEA8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0AA1-DEA6-18AF-6728-CB3E399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63FC-372C-9C38-2750-BD31F19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B497-8D33-71B6-19E9-21CF857D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A43C-BCAB-A00C-865C-76DD6A36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9516-FEE7-FBCF-B9CF-37A272F6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07A8-D17F-A246-C068-F6054CFC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CB38-545D-83DC-845E-29495A91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5CA1-CE31-F5BA-542C-A94A585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413A-9C3D-C8EC-248C-8AC9D01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6F8D-3547-8937-D667-32526506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13A6-5441-0656-0651-D7A7A31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668-D54D-C646-D75D-428F772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8680-1D40-FE7E-AA90-CA756D468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2C25-C2BD-5786-32C4-7954C657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7064-B070-805D-AD4E-A0B11E1E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FC5C-E086-2021-E676-713BD2E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2676C-8439-00F7-5E28-764753D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C129-4793-32BC-1C22-A93B1CA8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DA3E-7BC0-9750-10EF-A6832208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913D9-AE55-5F2E-5A66-0403AAA9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2D663-4320-B7F3-9B86-418BEEDFD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99835-F052-AA13-B374-ECE05EB9C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49A84-DE8F-F30A-D00B-AC1D4D0D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2AB44-7868-CAD4-8C74-A04068F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DFCED-C54C-5C0C-B3D6-E28C88C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0F73-2909-B209-2482-4B7254C9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59680-D024-8ABC-4B40-FFD90D0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8AB6E-34B2-8031-8A80-F8F97858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26B80-BFEB-A570-A3EB-4F5663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C5950-CC5C-05A2-3179-043DA6F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4A1A5-D06F-3860-B466-7076529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F920C-754F-5FC3-569E-87FE997A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4F2E-287F-1AD6-A88E-AE24CA93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A359-3203-E41A-0450-B673E036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E940-504A-C906-E041-D1CA2994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9C22-42A2-5960-7978-150F1C5F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B777-2D55-EB53-FD4E-71CC6A2D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4BA3-08EA-5B3A-BA78-562A244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203E-155A-2AA5-174C-F07AAC7B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0415A-939A-04F6-70AA-8B17A3905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DB72-E732-9E1F-3D54-B3F0DDFC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113E-3708-43B2-33FA-D3302D5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8671-BF89-534A-D324-2BB6C570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6C38D-C3D4-3487-B486-7D246A3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E148-69FE-DD43-5FE0-FEFA3D93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AD43-ED3C-B2AC-3D47-611464E6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03E-B89C-E617-B04C-D9DE7FABD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2537-8E4B-4BE5-B2ED-1B938C37AF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EA4D-2CF1-AE01-C287-327C3A5D8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A9CE-0C92-619C-1E92-58D13F5E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09B5-982A-454B-8B51-041D2004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6CC3-53C0-A95D-D34E-5A788BCE3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4A575-0D80-FBFB-2FCC-2F54C703D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7CCA-CF61-30F5-BCF1-05589ED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8" y="176789"/>
            <a:ext cx="6822457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latin typeface="Times New Roman"/>
                <a:cs typeface="Times New Roman"/>
              </a:rPr>
              <a:t>A2C Algorithm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5025C-1A20-09CB-B3AE-A38779D7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/>
          <a:stretch/>
        </p:blipFill>
        <p:spPr>
          <a:xfrm>
            <a:off x="856925" y="1840807"/>
            <a:ext cx="10475102" cy="41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E783-B375-CBBE-ECB9-CCE356E3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latin typeface="Times New Roman"/>
                <a:cs typeface="Times New Roman"/>
              </a:rPr>
              <a:t>DQN Algorithm evaluation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C03D20BB-7DB4-2F59-1375-3E34BEFA5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" t="675"/>
          <a:stretch/>
        </p:blipFill>
        <p:spPr>
          <a:xfrm>
            <a:off x="838200" y="1875493"/>
            <a:ext cx="9980064" cy="44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BEB8-642C-E97C-1AA9-1740A25A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latin typeface="Times New Roman"/>
                <a:cs typeface="Calibri Light"/>
              </a:rPr>
              <a:t>PPO Algorithm evaluation</a:t>
            </a:r>
            <a:endParaRPr lang="en-US" sz="5200" dirty="0">
              <a:latin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EF780-3AAE-765E-388C-AA3CCE0BB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2"/>
          <a:stretch/>
        </p:blipFill>
        <p:spPr>
          <a:xfrm>
            <a:off x="968829" y="1690688"/>
            <a:ext cx="9753600" cy="4453151"/>
          </a:xfrm>
        </p:spPr>
      </p:pic>
    </p:spTree>
    <p:extLst>
      <p:ext uri="{BB962C8B-B14F-4D97-AF65-F5344CB8AC3E}">
        <p14:creationId xmlns:p14="http://schemas.microsoft.com/office/powerpoint/2010/main" val="23252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Evaluation Metrics</vt:lpstr>
      <vt:lpstr>A2C Algorithm evaluation</vt:lpstr>
      <vt:lpstr>DQN Algorithm evaluation</vt:lpstr>
      <vt:lpstr>PPO Algorithm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dc:creator>Devarasetty, Kula Varshini</dc:creator>
  <cp:lastModifiedBy>kula varshini Bysani</cp:lastModifiedBy>
  <cp:revision>1</cp:revision>
  <dcterms:created xsi:type="dcterms:W3CDTF">2022-05-05T03:17:32Z</dcterms:created>
  <dcterms:modified xsi:type="dcterms:W3CDTF">2022-05-05T03:18:55Z</dcterms:modified>
</cp:coreProperties>
</file>