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3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1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314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56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7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606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66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1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6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49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42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8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1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71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7AD54F9-4E8B-472B-B15F-BB8199E2BE44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D3C9DB8-BEC4-4E22-9F89-669791090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85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6A82-7C1B-FC9A-C0D0-54932C801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566058"/>
            <a:ext cx="11593286" cy="5540828"/>
          </a:xfrm>
        </p:spPr>
        <p:txBody>
          <a:bodyPr anchor="ctr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IN" sz="36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Multiclass Fish Image Classification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DOMAIN:</a:t>
            </a:r>
            <a:r>
              <a:rPr lang="en-IN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36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Varshini 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MTD47 [DS-S-WE-T-B30]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NAME: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GUVI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316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8EC55-31F5-ED1B-844A-ABE2852B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A89E-ACFD-7428-8E21-760B5D49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web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upload fish images and view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3 predictions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C9123-49BE-D917-D4CE-6CDE3315A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43" y="2732314"/>
            <a:ext cx="8131628" cy="390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46C4-24F5-A2B4-A3FE-5A2B8203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0CDBD-3242-44CB-87E2-21719EBE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app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on model consistency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806CC-30E5-E66D-E3DC-A5D0CEEF2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01825"/>
            <a:ext cx="5606143" cy="448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08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4AE7-7CDD-25D0-53C9-9FE9BD09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768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0E4DD75-0AD1-49FC-FC42-3004EFD10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05449"/>
            <a:ext cx="11104756" cy="557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the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for image-based fish species classification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CNN architectures were experimented with, including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CNNs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Among all,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achieved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terms of accuracy and generalization on unseen data.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enhanced model robustness, especially on limited fish image datasets.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provides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user-friendly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classify fish species with confidence scores and top predictions.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assist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sorting, biodiversity research, fishery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marine resource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963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DAEF-2860-507B-AEBF-53E4371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7DABC-882C-C323-B4DC-F888E593A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073293"/>
              </p:ext>
            </p:extLst>
          </p:nvPr>
        </p:nvGraphicFramePr>
        <p:xfrm>
          <a:off x="838199" y="1825625"/>
          <a:ext cx="10515600" cy="3961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292353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0638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NUMBER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653" marR="90653" marT="45326" marB="453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83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 &amp; Objective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9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014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and Workflow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Description</a:t>
                      </a:r>
                      <a:endParaRPr lang="en-I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32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Use Cases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3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Comparison &amp; Best Performing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789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32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&amp; 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67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435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08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383D-89D0-3BF4-620F-3C071A86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0040D-EB9B-9318-DB92-CAA7EC82B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classifying fish images into multiple categories using deep learning models. The task involves training a CNN from scratch and leveraging transfer learning with pre-trained models to enhance performance. The project also includes saving models for later use and deploying a </a:t>
            </a:r>
            <a:r>
              <a:rPr lang="en-US" sz="20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to predict fish categories from user-uploaded images.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deep learning model to classify fish images into species.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it using a user-friendly web interface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B017-E8E8-6611-0A6D-34EA6784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FEDD-C16C-0EB7-C8EA-961448B0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identification and classification of fish species is a critical task in marine biology, fisheries management, and environmental monitoring. Traditional methods often rely on manual identification, which can be time-consuming, inconsistent, and prone to human error.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advancement of Artificial Intelligence (AI) and Deep Learning technologies, automated image classification has become a powerful solution. This project focuses on developing a deep learning model to accurately classify fish species from images using a pre-trained EfficientNetB0 architecture.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create a user-friendly web-based application that allows users to upload an image of a fish and receive instant predictions of its species along with confidence scores. This approach enhances accuracy, scalability, and accessibility in fish species identification.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8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7228-C30B-0EB7-64FD-FD97C266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AND WORKFLOW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CEE31-5E31-3A43-94F1-9F2AEAD8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429"/>
            <a:ext cx="10515600" cy="47244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📁 Dataset (Fish Images)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↓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Data Preprocessing (Resize, Normalize, Split)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↓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Model Training (EfficientNetB0 / CNN)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↓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Model Evaluation (Accuracy, Loss, Confusion Matrix)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↓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💾 Save Trained Model (.h5 format)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↓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(Upload Image → Predict Class → Show Confidence Score)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3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D150-3076-7A0B-D5E7-F30C0E89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1778-E63D-9E0A-3F8D-70F730BA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Fisheries Dataset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11 fish classes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animal fish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animal fish bass, black sea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sprat, gilt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bream, </a:t>
            </a:r>
            <a:r>
              <a:rPr lang="en-IN" sz="22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hourse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mackerel, red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mullet, red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bream, sea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bass, shrimp, striped red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mullet, trout.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2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0BCD-718A-18B6-24E9-CD5E89A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5D2E-E36C-58A5-BC8F-969D9A41D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lnSpc>
                <a:spcPct val="150000"/>
              </a:lnSpc>
              <a:spcBef>
                <a:spcPts val="1200"/>
              </a:spcBef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Accuracy: Determine the best model architecture for fish image classification.</a:t>
            </a:r>
          </a:p>
          <a:p>
            <a:pPr rtl="0" fontAlgn="base">
              <a:lnSpc>
                <a:spcPct val="150000"/>
              </a:lnSpc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Ready: Create a user-friendly web application for real-time predictions.</a:t>
            </a:r>
          </a:p>
          <a:p>
            <a:pPr rtl="0" fontAlgn="base">
              <a:lnSpc>
                <a:spcPct val="150000"/>
              </a:lnSpc>
              <a:spcAft>
                <a:spcPts val="1200"/>
              </a:spcAft>
            </a:pPr>
            <a:r>
              <a:rPr lang="en-US" sz="20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Comparison: Evaluate and compare metrics across models to select the most suitable approach for the task.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88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2282-50F5-5FF9-F28B-50B6B460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&amp; Best Performing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1672-8545-445C-DD28-EA3FBCA2C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90688"/>
            <a:ext cx="10233800" cy="44862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CNN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Basic architecture with Conv2D,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Dense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Transfer learning with deep feature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Handled vanishing gradient well with skip 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Lightweight and optimized for mobile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EfficientNetB0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Compound scaling of depth, width, and resolution.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Model: EfficientNetB0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Validation Accuracy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Top-3 Confidence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Efficiency and Performance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epochs to converge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well on unseen fish species images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06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3C4C-DE55-8C5A-006F-7EC8D070E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44"/>
            <a:ext cx="10515600" cy="816428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88B7-3407-BAF7-5521-C3BDA8C70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172"/>
            <a:ext cx="10515600" cy="52407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Model,Accuracy,Precision,Recall,F1_Score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(custom), 0.1, 0.09, 0.09, 0.09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VGG16, 0.11, 0.09, 0.09, 0.09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ResNet50, 0.12, 0.1, 0.09, 0.08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MobileNetV2, 0.1, 0.09, 0.09, 0.09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InceptionV3, 0.1, 0.09, 0.09, 0.09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EfficientNetB0, 0.16, 0.01, 0.09, 0.03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9834F-DAC2-524E-FEF6-98C2E5FDC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7" y="3722914"/>
            <a:ext cx="11049649" cy="30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1381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212</TotalTime>
  <Words>765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Times New Roman</vt:lpstr>
      <vt:lpstr>Depth</vt:lpstr>
      <vt:lpstr>PROJECT TITLE: Multiclass Fish Image Classification DOMAIN: Image Classification SUBMITTED BY: Varshini S BATCH NUMBER: MTD47 [DS-S-WE-T-B30] ORGANIZATION NAME: GUVI  COURSE NAME: Data Science</vt:lpstr>
      <vt:lpstr>TABLE OF CONTENTS</vt:lpstr>
      <vt:lpstr>PROBLEM STATEMENT</vt:lpstr>
      <vt:lpstr>INTRODUCTION</vt:lpstr>
      <vt:lpstr>APPROACH AND WORKFLOW</vt:lpstr>
      <vt:lpstr>DATASET DESCRIPTION </vt:lpstr>
      <vt:lpstr>BUSINESS USE CASES</vt:lpstr>
      <vt:lpstr>Model Comparison &amp; Best Performing Model</vt:lpstr>
      <vt:lpstr>MODEL COMPARISON</vt:lpstr>
      <vt:lpstr>DEPLOYMENT</vt:lpstr>
      <vt:lpstr>RESULTS &amp; OUTPUT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Varshini S</dc:creator>
  <cp:lastModifiedBy>Varshini S</cp:lastModifiedBy>
  <cp:revision>1</cp:revision>
  <dcterms:created xsi:type="dcterms:W3CDTF">2025-05-31T13:42:25Z</dcterms:created>
  <dcterms:modified xsi:type="dcterms:W3CDTF">2025-05-31T17:14:28Z</dcterms:modified>
</cp:coreProperties>
</file>