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6" r:id="rId9"/>
    <p:sldId id="267" r:id="rId10"/>
    <p:sldId id="268" r:id="rId11"/>
    <p:sldId id="269"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8667F1-409E-4F0E-A1F6-3D0635487747}" v="358" dt="2025-05-24T17:16:16.1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hini S" userId="18b91db4478c2142" providerId="LiveId" clId="{3A8667F1-409E-4F0E-A1F6-3D0635487747}"/>
    <pc:docChg chg="undo custSel addSld modSld modMainMaster">
      <pc:chgData name="Varshini S" userId="18b91db4478c2142" providerId="LiveId" clId="{3A8667F1-409E-4F0E-A1F6-3D0635487747}" dt="2025-05-24T17:16:32.200" v="1043" actId="21"/>
      <pc:docMkLst>
        <pc:docMk/>
      </pc:docMkLst>
      <pc:sldChg chg="modSp mod">
        <pc:chgData name="Varshini S" userId="18b91db4478c2142" providerId="LiveId" clId="{3A8667F1-409E-4F0E-A1F6-3D0635487747}" dt="2025-05-24T17:16:32.200" v="1043" actId="21"/>
        <pc:sldMkLst>
          <pc:docMk/>
          <pc:sldMk cId="4086844893" sldId="257"/>
        </pc:sldMkLst>
        <pc:graphicFrameChg chg="mod modGraphic">
          <ac:chgData name="Varshini S" userId="18b91db4478c2142" providerId="LiveId" clId="{3A8667F1-409E-4F0E-A1F6-3D0635487747}" dt="2025-05-24T17:16:32.200" v="1043" actId="21"/>
          <ac:graphicFrameMkLst>
            <pc:docMk/>
            <pc:sldMk cId="4086844893" sldId="257"/>
            <ac:graphicFrameMk id="4" creationId="{AB856239-7DEC-301A-153D-C131FD501CFA}"/>
          </ac:graphicFrameMkLst>
        </pc:graphicFrameChg>
      </pc:sldChg>
      <pc:sldChg chg="modSp mod">
        <pc:chgData name="Varshini S" userId="18b91db4478c2142" providerId="LiveId" clId="{3A8667F1-409E-4F0E-A1F6-3D0635487747}" dt="2025-05-24T17:15:45.500" v="1034" actId="113"/>
        <pc:sldMkLst>
          <pc:docMk/>
          <pc:sldMk cId="2382691547" sldId="258"/>
        </pc:sldMkLst>
        <pc:spChg chg="mod">
          <ac:chgData name="Varshini S" userId="18b91db4478c2142" providerId="LiveId" clId="{3A8667F1-409E-4F0E-A1F6-3D0635487747}" dt="2025-05-24T17:15:45.500" v="1034" actId="113"/>
          <ac:spMkLst>
            <pc:docMk/>
            <pc:sldMk cId="2382691547" sldId="258"/>
            <ac:spMk id="2" creationId="{FB0001F6-B9FE-AE74-27D5-90FD2D5F1C0B}"/>
          </ac:spMkLst>
        </pc:spChg>
        <pc:spChg chg="mod">
          <ac:chgData name="Varshini S" userId="18b91db4478c2142" providerId="LiveId" clId="{3A8667F1-409E-4F0E-A1F6-3D0635487747}" dt="2025-05-24T16:24:04.848" v="799" actId="2711"/>
          <ac:spMkLst>
            <pc:docMk/>
            <pc:sldMk cId="2382691547" sldId="258"/>
            <ac:spMk id="3" creationId="{90E26058-AD7F-8D54-073B-2A891C16F596}"/>
          </ac:spMkLst>
        </pc:spChg>
      </pc:sldChg>
      <pc:sldChg chg="addSp delSp modSp mod">
        <pc:chgData name="Varshini S" userId="18b91db4478c2142" providerId="LiveId" clId="{3A8667F1-409E-4F0E-A1F6-3D0635487747}" dt="2025-05-24T17:15:38.416" v="1033" actId="113"/>
        <pc:sldMkLst>
          <pc:docMk/>
          <pc:sldMk cId="1465452150" sldId="259"/>
        </pc:sldMkLst>
        <pc:spChg chg="mod">
          <ac:chgData name="Varshini S" userId="18b91db4478c2142" providerId="LiveId" clId="{3A8667F1-409E-4F0E-A1F6-3D0635487747}" dt="2025-05-24T17:15:38.416" v="1033" actId="113"/>
          <ac:spMkLst>
            <pc:docMk/>
            <pc:sldMk cId="1465452150" sldId="259"/>
            <ac:spMk id="2" creationId="{6BE291B0-11FF-6BAA-781D-B3CB28B124D5}"/>
          </ac:spMkLst>
        </pc:spChg>
        <pc:spChg chg="add del mod">
          <ac:chgData name="Varshini S" userId="18b91db4478c2142" providerId="LiveId" clId="{3A8667F1-409E-4F0E-A1F6-3D0635487747}" dt="2025-05-24T16:23:35.130" v="791" actId="5793"/>
          <ac:spMkLst>
            <pc:docMk/>
            <pc:sldMk cId="1465452150" sldId="259"/>
            <ac:spMk id="3" creationId="{81EC8E38-EFFD-97E6-C398-97CCF409A92A}"/>
          </ac:spMkLst>
        </pc:spChg>
        <pc:spChg chg="add mod">
          <ac:chgData name="Varshini S" userId="18b91db4478c2142" providerId="LiveId" clId="{3A8667F1-409E-4F0E-A1F6-3D0635487747}" dt="2025-05-24T05:02:10.660" v="28"/>
          <ac:spMkLst>
            <pc:docMk/>
            <pc:sldMk cId="1465452150" sldId="259"/>
            <ac:spMk id="4" creationId="{E78C11EA-DB18-1E66-84D0-6ABACC5F2402}"/>
          </ac:spMkLst>
        </pc:spChg>
      </pc:sldChg>
      <pc:sldChg chg="addSp delSp modSp mod setBg">
        <pc:chgData name="Varshini S" userId="18b91db4478c2142" providerId="LiveId" clId="{3A8667F1-409E-4F0E-A1F6-3D0635487747}" dt="2025-05-24T17:15:26.931" v="1032" actId="113"/>
        <pc:sldMkLst>
          <pc:docMk/>
          <pc:sldMk cId="127643009" sldId="260"/>
        </pc:sldMkLst>
        <pc:spChg chg="mod">
          <ac:chgData name="Varshini S" userId="18b91db4478c2142" providerId="LiveId" clId="{3A8667F1-409E-4F0E-A1F6-3D0635487747}" dt="2025-05-24T17:15:26.931" v="1032" actId="113"/>
          <ac:spMkLst>
            <pc:docMk/>
            <pc:sldMk cId="127643009" sldId="260"/>
            <ac:spMk id="2" creationId="{E983A48C-7C6D-14E0-9D10-58B8E561AA5D}"/>
          </ac:spMkLst>
        </pc:spChg>
        <pc:spChg chg="del">
          <ac:chgData name="Varshini S" userId="18b91db4478c2142" providerId="LiveId" clId="{3A8667F1-409E-4F0E-A1F6-3D0635487747}" dt="2025-05-24T05:14:42.556" v="49"/>
          <ac:spMkLst>
            <pc:docMk/>
            <pc:sldMk cId="127643009" sldId="260"/>
            <ac:spMk id="3" creationId="{D9B28212-B31D-38C7-FAB4-25A54B8AA4B0}"/>
          </ac:spMkLst>
        </pc:spChg>
        <pc:spChg chg="add mod">
          <ac:chgData name="Varshini S" userId="18b91db4478c2142" providerId="LiveId" clId="{3A8667F1-409E-4F0E-A1F6-3D0635487747}" dt="2025-05-24T05:33:48.481" v="341" actId="20577"/>
          <ac:spMkLst>
            <pc:docMk/>
            <pc:sldMk cId="127643009" sldId="260"/>
            <ac:spMk id="4" creationId="{C6D7ECD0-0AE0-3579-3930-DBD90B8DAB7E}"/>
          </ac:spMkLst>
        </pc:spChg>
      </pc:sldChg>
      <pc:sldChg chg="modSp mod">
        <pc:chgData name="Varshini S" userId="18b91db4478c2142" providerId="LiveId" clId="{3A8667F1-409E-4F0E-A1F6-3D0635487747}" dt="2025-05-24T17:15:21.952" v="1031" actId="113"/>
        <pc:sldMkLst>
          <pc:docMk/>
          <pc:sldMk cId="2631015952" sldId="261"/>
        </pc:sldMkLst>
        <pc:spChg chg="mod">
          <ac:chgData name="Varshini S" userId="18b91db4478c2142" providerId="LiveId" clId="{3A8667F1-409E-4F0E-A1F6-3D0635487747}" dt="2025-05-24T17:15:21.952" v="1031" actId="113"/>
          <ac:spMkLst>
            <pc:docMk/>
            <pc:sldMk cId="2631015952" sldId="261"/>
            <ac:spMk id="2" creationId="{49949543-2220-6833-E509-433CA8AD4382}"/>
          </ac:spMkLst>
        </pc:spChg>
        <pc:spChg chg="mod">
          <ac:chgData name="Varshini S" userId="18b91db4478c2142" providerId="LiveId" clId="{3A8667F1-409E-4F0E-A1F6-3D0635487747}" dt="2025-05-24T10:00:45.731" v="752" actId="113"/>
          <ac:spMkLst>
            <pc:docMk/>
            <pc:sldMk cId="2631015952" sldId="261"/>
            <ac:spMk id="3" creationId="{03193D61-0F4A-296A-3B1B-11CDBD92BEAE}"/>
          </ac:spMkLst>
        </pc:spChg>
      </pc:sldChg>
      <pc:sldChg chg="modSp mod">
        <pc:chgData name="Varshini S" userId="18b91db4478c2142" providerId="LiveId" clId="{3A8667F1-409E-4F0E-A1F6-3D0635487747}" dt="2025-05-24T16:32:37.922" v="847" actId="123"/>
        <pc:sldMkLst>
          <pc:docMk/>
          <pc:sldMk cId="1968360394" sldId="262"/>
        </pc:sldMkLst>
        <pc:spChg chg="mod">
          <ac:chgData name="Varshini S" userId="18b91db4478c2142" providerId="LiveId" clId="{3A8667F1-409E-4F0E-A1F6-3D0635487747}" dt="2025-05-24T16:31:38.725" v="837"/>
          <ac:spMkLst>
            <pc:docMk/>
            <pc:sldMk cId="1968360394" sldId="262"/>
            <ac:spMk id="2" creationId="{0084B276-021E-A571-FDB0-8D698B569674}"/>
          </ac:spMkLst>
        </pc:spChg>
        <pc:spChg chg="mod">
          <ac:chgData name="Varshini S" userId="18b91db4478c2142" providerId="LiveId" clId="{3A8667F1-409E-4F0E-A1F6-3D0635487747}" dt="2025-05-24T16:32:37.922" v="847" actId="123"/>
          <ac:spMkLst>
            <pc:docMk/>
            <pc:sldMk cId="1968360394" sldId="262"/>
            <ac:spMk id="3" creationId="{4D03DA39-82C4-02AE-4E60-9CAA383979FF}"/>
          </ac:spMkLst>
        </pc:spChg>
      </pc:sldChg>
      <pc:sldChg chg="addSp modSp mod">
        <pc:chgData name="Varshini S" userId="18b91db4478c2142" providerId="LiveId" clId="{3A8667F1-409E-4F0E-A1F6-3D0635487747}" dt="2025-05-24T16:48:50.518" v="919" actId="12"/>
        <pc:sldMkLst>
          <pc:docMk/>
          <pc:sldMk cId="310587533" sldId="263"/>
        </pc:sldMkLst>
        <pc:spChg chg="mod">
          <ac:chgData name="Varshini S" userId="18b91db4478c2142" providerId="LiveId" clId="{3A8667F1-409E-4F0E-A1F6-3D0635487747}" dt="2025-05-24T16:48:41.020" v="918" actId="1076"/>
          <ac:spMkLst>
            <pc:docMk/>
            <pc:sldMk cId="310587533" sldId="263"/>
            <ac:spMk id="2" creationId="{057AC5F7-A333-C4A8-5134-7073D2C9F783}"/>
          </ac:spMkLst>
        </pc:spChg>
        <pc:spChg chg="mod">
          <ac:chgData name="Varshini S" userId="18b91db4478c2142" providerId="LiveId" clId="{3A8667F1-409E-4F0E-A1F6-3D0635487747}" dt="2025-05-24T16:48:50.518" v="919" actId="12"/>
          <ac:spMkLst>
            <pc:docMk/>
            <pc:sldMk cId="310587533" sldId="263"/>
            <ac:spMk id="3" creationId="{7C3D0271-9539-60E6-52ED-C0942BC13906}"/>
          </ac:spMkLst>
        </pc:spChg>
        <pc:spChg chg="add">
          <ac:chgData name="Varshini S" userId="18b91db4478c2142" providerId="LiveId" clId="{3A8667F1-409E-4F0E-A1F6-3D0635487747}" dt="2025-05-24T16:46:54.853" v="884"/>
          <ac:spMkLst>
            <pc:docMk/>
            <pc:sldMk cId="310587533" sldId="263"/>
            <ac:spMk id="4" creationId="{CA1944F2-0972-96AD-76AF-28252EFF5AA9}"/>
          </ac:spMkLst>
        </pc:spChg>
        <pc:spChg chg="add">
          <ac:chgData name="Varshini S" userId="18b91db4478c2142" providerId="LiveId" clId="{3A8667F1-409E-4F0E-A1F6-3D0635487747}" dt="2025-05-24T16:46:54.853" v="884"/>
          <ac:spMkLst>
            <pc:docMk/>
            <pc:sldMk cId="310587533" sldId="263"/>
            <ac:spMk id="5" creationId="{ABF1AB57-70AB-C84F-6220-996A115EBB00}"/>
          </ac:spMkLst>
        </pc:spChg>
        <pc:spChg chg="add">
          <ac:chgData name="Varshini S" userId="18b91db4478c2142" providerId="LiveId" clId="{3A8667F1-409E-4F0E-A1F6-3D0635487747}" dt="2025-05-24T16:46:54.853" v="884"/>
          <ac:spMkLst>
            <pc:docMk/>
            <pc:sldMk cId="310587533" sldId="263"/>
            <ac:spMk id="6" creationId="{DB11A905-7EE3-1EC8-4326-12F2BABA86BC}"/>
          </ac:spMkLst>
        </pc:spChg>
        <pc:spChg chg="add">
          <ac:chgData name="Varshini S" userId="18b91db4478c2142" providerId="LiveId" clId="{3A8667F1-409E-4F0E-A1F6-3D0635487747}" dt="2025-05-24T16:46:59.492" v="885"/>
          <ac:spMkLst>
            <pc:docMk/>
            <pc:sldMk cId="310587533" sldId="263"/>
            <ac:spMk id="7" creationId="{57043C08-4971-F0AA-0E67-61F6A78E8F8F}"/>
          </ac:spMkLst>
        </pc:spChg>
        <pc:spChg chg="add">
          <ac:chgData name="Varshini S" userId="18b91db4478c2142" providerId="LiveId" clId="{3A8667F1-409E-4F0E-A1F6-3D0635487747}" dt="2025-05-24T16:46:59.492" v="885"/>
          <ac:spMkLst>
            <pc:docMk/>
            <pc:sldMk cId="310587533" sldId="263"/>
            <ac:spMk id="8" creationId="{D903366E-08FF-ECF1-F9A9-6ECB83ECD3DA}"/>
          </ac:spMkLst>
        </pc:spChg>
        <pc:spChg chg="add">
          <ac:chgData name="Varshini S" userId="18b91db4478c2142" providerId="LiveId" clId="{3A8667F1-409E-4F0E-A1F6-3D0635487747}" dt="2025-05-24T16:46:59.492" v="885"/>
          <ac:spMkLst>
            <pc:docMk/>
            <pc:sldMk cId="310587533" sldId="263"/>
            <ac:spMk id="9" creationId="{BEEC6434-4FA0-0C20-74D3-D130BF6E9FF2}"/>
          </ac:spMkLst>
        </pc:spChg>
      </pc:sldChg>
      <pc:sldChg chg="addSp modSp mod">
        <pc:chgData name="Varshini S" userId="18b91db4478c2142" providerId="LiveId" clId="{3A8667F1-409E-4F0E-A1F6-3D0635487747}" dt="2025-05-24T17:06:33.447" v="949" actId="12"/>
        <pc:sldMkLst>
          <pc:docMk/>
          <pc:sldMk cId="3917768036" sldId="264"/>
        </pc:sldMkLst>
        <pc:spChg chg="mod">
          <ac:chgData name="Varshini S" userId="18b91db4478c2142" providerId="LiveId" clId="{3A8667F1-409E-4F0E-A1F6-3D0635487747}" dt="2025-05-24T17:06:27.281" v="948" actId="113"/>
          <ac:spMkLst>
            <pc:docMk/>
            <pc:sldMk cId="3917768036" sldId="264"/>
            <ac:spMk id="2" creationId="{2E4A62AA-6A0F-03C8-5049-DB8694A2D40B}"/>
          </ac:spMkLst>
        </pc:spChg>
        <pc:spChg chg="mod">
          <ac:chgData name="Varshini S" userId="18b91db4478c2142" providerId="LiveId" clId="{3A8667F1-409E-4F0E-A1F6-3D0635487747}" dt="2025-05-24T17:06:33.447" v="949" actId="12"/>
          <ac:spMkLst>
            <pc:docMk/>
            <pc:sldMk cId="3917768036" sldId="264"/>
            <ac:spMk id="3" creationId="{445902CC-C605-9316-A485-2246CD37DBC1}"/>
          </ac:spMkLst>
        </pc:spChg>
        <pc:spChg chg="add">
          <ac:chgData name="Varshini S" userId="18b91db4478c2142" providerId="LiveId" clId="{3A8667F1-409E-4F0E-A1F6-3D0635487747}" dt="2025-05-24T17:03:34.500" v="920"/>
          <ac:spMkLst>
            <pc:docMk/>
            <pc:sldMk cId="3917768036" sldId="264"/>
            <ac:spMk id="4" creationId="{18886E58-6EF0-2DED-2DCE-5DCCC687543C}"/>
          </ac:spMkLst>
        </pc:spChg>
        <pc:spChg chg="add">
          <ac:chgData name="Varshini S" userId="18b91db4478c2142" providerId="LiveId" clId="{3A8667F1-409E-4F0E-A1F6-3D0635487747}" dt="2025-05-24T17:03:34.500" v="920"/>
          <ac:spMkLst>
            <pc:docMk/>
            <pc:sldMk cId="3917768036" sldId="264"/>
            <ac:spMk id="6" creationId="{FFBFCC8C-8FDB-71C2-BFE1-46F3A1A282A9}"/>
          </ac:spMkLst>
        </pc:spChg>
        <pc:spChg chg="add">
          <ac:chgData name="Varshini S" userId="18b91db4478c2142" providerId="LiveId" clId="{3A8667F1-409E-4F0E-A1F6-3D0635487747}" dt="2025-05-24T17:03:34.500" v="920"/>
          <ac:spMkLst>
            <pc:docMk/>
            <pc:sldMk cId="3917768036" sldId="264"/>
            <ac:spMk id="7" creationId="{E4F1A541-9677-034C-46A1-1ACEA3BA5F54}"/>
          </ac:spMkLst>
        </pc:spChg>
        <pc:spChg chg="add">
          <ac:chgData name="Varshini S" userId="18b91db4478c2142" providerId="LiveId" clId="{3A8667F1-409E-4F0E-A1F6-3D0635487747}" dt="2025-05-24T17:03:34.500" v="920"/>
          <ac:spMkLst>
            <pc:docMk/>
            <pc:sldMk cId="3917768036" sldId="264"/>
            <ac:spMk id="9" creationId="{16DB648A-43F1-A0C5-089C-34CBA5633159}"/>
          </ac:spMkLst>
        </pc:spChg>
        <pc:spChg chg="add">
          <ac:chgData name="Varshini S" userId="18b91db4478c2142" providerId="LiveId" clId="{3A8667F1-409E-4F0E-A1F6-3D0635487747}" dt="2025-05-24T17:03:34.500" v="920"/>
          <ac:spMkLst>
            <pc:docMk/>
            <pc:sldMk cId="3917768036" sldId="264"/>
            <ac:spMk id="10" creationId="{E0B4A6A5-0F2D-6D3A-4508-0D03781AF3FB}"/>
          </ac:spMkLst>
        </pc:spChg>
        <pc:spChg chg="add">
          <ac:chgData name="Varshini S" userId="18b91db4478c2142" providerId="LiveId" clId="{3A8667F1-409E-4F0E-A1F6-3D0635487747}" dt="2025-05-24T17:03:34.500" v="920"/>
          <ac:spMkLst>
            <pc:docMk/>
            <pc:sldMk cId="3917768036" sldId="264"/>
            <ac:spMk id="11" creationId="{3D1CA3C1-3313-C40F-8DAC-C7D85B54D5BC}"/>
          </ac:spMkLst>
        </pc:spChg>
        <pc:spChg chg="add">
          <ac:chgData name="Varshini S" userId="18b91db4478c2142" providerId="LiveId" clId="{3A8667F1-409E-4F0E-A1F6-3D0635487747}" dt="2025-05-24T17:03:34.500" v="920"/>
          <ac:spMkLst>
            <pc:docMk/>
            <pc:sldMk cId="3917768036" sldId="264"/>
            <ac:spMk id="12" creationId="{6F71F1F6-C0D5-E653-9DFE-D4C5C36EFF22}"/>
          </ac:spMkLst>
        </pc:spChg>
        <pc:spChg chg="add">
          <ac:chgData name="Varshini S" userId="18b91db4478c2142" providerId="LiveId" clId="{3A8667F1-409E-4F0E-A1F6-3D0635487747}" dt="2025-05-24T17:03:34.500" v="920"/>
          <ac:spMkLst>
            <pc:docMk/>
            <pc:sldMk cId="3917768036" sldId="264"/>
            <ac:spMk id="13" creationId="{43A7C3B3-8866-03A3-CF24-2680F78A107F}"/>
          </ac:spMkLst>
        </pc:spChg>
        <pc:spChg chg="add">
          <ac:chgData name="Varshini S" userId="18b91db4478c2142" providerId="LiveId" clId="{3A8667F1-409E-4F0E-A1F6-3D0635487747}" dt="2025-05-24T17:03:34.500" v="920"/>
          <ac:spMkLst>
            <pc:docMk/>
            <pc:sldMk cId="3917768036" sldId="264"/>
            <ac:spMk id="14" creationId="{8BACDAE5-11C6-4281-2A20-91325A810B4C}"/>
          </ac:spMkLst>
        </pc:spChg>
        <pc:spChg chg="add">
          <ac:chgData name="Varshini S" userId="18b91db4478c2142" providerId="LiveId" clId="{3A8667F1-409E-4F0E-A1F6-3D0635487747}" dt="2025-05-24T17:03:34.500" v="920"/>
          <ac:spMkLst>
            <pc:docMk/>
            <pc:sldMk cId="3917768036" sldId="264"/>
            <ac:spMk id="16" creationId="{607156E0-9DBD-828E-9499-C6229DD1ABD8}"/>
          </ac:spMkLst>
        </pc:spChg>
      </pc:sldChg>
      <pc:sldChg chg="modSp mod">
        <pc:chgData name="Varshini S" userId="18b91db4478c2142" providerId="LiveId" clId="{3A8667F1-409E-4F0E-A1F6-3D0635487747}" dt="2025-05-24T17:15:02.043" v="1030" actId="113"/>
        <pc:sldMkLst>
          <pc:docMk/>
          <pc:sldMk cId="952292347" sldId="265"/>
        </pc:sldMkLst>
        <pc:spChg chg="mod">
          <ac:chgData name="Varshini S" userId="18b91db4478c2142" providerId="LiveId" clId="{3A8667F1-409E-4F0E-A1F6-3D0635487747}" dt="2025-05-24T17:15:02.043" v="1030" actId="113"/>
          <ac:spMkLst>
            <pc:docMk/>
            <pc:sldMk cId="952292347" sldId="265"/>
            <ac:spMk id="2" creationId="{014C8525-19C2-CB48-3696-A5A05B521B03}"/>
          </ac:spMkLst>
        </pc:spChg>
        <pc:spChg chg="mod">
          <ac:chgData name="Varshini S" userId="18b91db4478c2142" providerId="LiveId" clId="{3A8667F1-409E-4F0E-A1F6-3D0635487747}" dt="2025-05-24T17:13:15.129" v="976" actId="12"/>
          <ac:spMkLst>
            <pc:docMk/>
            <pc:sldMk cId="952292347" sldId="265"/>
            <ac:spMk id="3" creationId="{9179BE1C-3506-3C0D-D281-DDA22AC480F0}"/>
          </ac:spMkLst>
        </pc:spChg>
      </pc:sldChg>
      <pc:sldChg chg="delSp modSp new mod">
        <pc:chgData name="Varshini S" userId="18b91db4478c2142" providerId="LiveId" clId="{3A8667F1-409E-4F0E-A1F6-3D0635487747}" dt="2025-05-24T16:32:46.595" v="848" actId="14100"/>
        <pc:sldMkLst>
          <pc:docMk/>
          <pc:sldMk cId="820507400" sldId="266"/>
        </pc:sldMkLst>
        <pc:spChg chg="del">
          <ac:chgData name="Varshini S" userId="18b91db4478c2142" providerId="LiveId" clId="{3A8667F1-409E-4F0E-A1F6-3D0635487747}" dt="2025-05-24T16:31:48.430" v="838" actId="21"/>
          <ac:spMkLst>
            <pc:docMk/>
            <pc:sldMk cId="820507400" sldId="266"/>
            <ac:spMk id="2" creationId="{00CA8F92-8D36-5427-D12C-B330D4B1F68D}"/>
          </ac:spMkLst>
        </pc:spChg>
        <pc:spChg chg="mod">
          <ac:chgData name="Varshini S" userId="18b91db4478c2142" providerId="LiveId" clId="{3A8667F1-409E-4F0E-A1F6-3D0635487747}" dt="2025-05-24T16:32:46.595" v="848" actId="14100"/>
          <ac:spMkLst>
            <pc:docMk/>
            <pc:sldMk cId="820507400" sldId="266"/>
            <ac:spMk id="3" creationId="{277E6CFD-A25C-F537-E3ED-FB655B46E867}"/>
          </ac:spMkLst>
        </pc:spChg>
      </pc:sldChg>
      <pc:sldChg chg="delSp modSp new mod">
        <pc:chgData name="Varshini S" userId="18b91db4478c2142" providerId="LiveId" clId="{3A8667F1-409E-4F0E-A1F6-3D0635487747}" dt="2025-05-24T16:34:01.957" v="857" actId="2711"/>
        <pc:sldMkLst>
          <pc:docMk/>
          <pc:sldMk cId="2002798503" sldId="267"/>
        </pc:sldMkLst>
        <pc:spChg chg="del">
          <ac:chgData name="Varshini S" userId="18b91db4478c2142" providerId="LiveId" clId="{3A8667F1-409E-4F0E-A1F6-3D0635487747}" dt="2025-05-24T16:33:49.013" v="851" actId="21"/>
          <ac:spMkLst>
            <pc:docMk/>
            <pc:sldMk cId="2002798503" sldId="267"/>
            <ac:spMk id="2" creationId="{B68ED850-DC9F-93D6-68BE-E7C8F1B5B285}"/>
          </ac:spMkLst>
        </pc:spChg>
        <pc:spChg chg="mod">
          <ac:chgData name="Varshini S" userId="18b91db4478c2142" providerId="LiveId" clId="{3A8667F1-409E-4F0E-A1F6-3D0635487747}" dt="2025-05-24T16:34:01.957" v="857" actId="2711"/>
          <ac:spMkLst>
            <pc:docMk/>
            <pc:sldMk cId="2002798503" sldId="267"/>
            <ac:spMk id="3" creationId="{2A0B9060-567E-4179-9BF8-DFDFC36F5EBD}"/>
          </ac:spMkLst>
        </pc:spChg>
      </pc:sldChg>
      <pc:sldChg chg="delSp modSp new mod">
        <pc:chgData name="Varshini S" userId="18b91db4478c2142" providerId="LiveId" clId="{3A8667F1-409E-4F0E-A1F6-3D0635487747}" dt="2025-05-24T16:35:21.871" v="875" actId="14100"/>
        <pc:sldMkLst>
          <pc:docMk/>
          <pc:sldMk cId="2828848402" sldId="268"/>
        </pc:sldMkLst>
        <pc:spChg chg="del">
          <ac:chgData name="Varshini S" userId="18b91db4478c2142" providerId="LiveId" clId="{3A8667F1-409E-4F0E-A1F6-3D0635487747}" dt="2025-05-24T16:34:24.081" v="860" actId="21"/>
          <ac:spMkLst>
            <pc:docMk/>
            <pc:sldMk cId="2828848402" sldId="268"/>
            <ac:spMk id="2" creationId="{8FE0088A-A5EA-3E11-692A-EF6EF869BC56}"/>
          </ac:spMkLst>
        </pc:spChg>
        <pc:spChg chg="mod">
          <ac:chgData name="Varshini S" userId="18b91db4478c2142" providerId="LiveId" clId="{3A8667F1-409E-4F0E-A1F6-3D0635487747}" dt="2025-05-24T16:35:21.871" v="875" actId="14100"/>
          <ac:spMkLst>
            <pc:docMk/>
            <pc:sldMk cId="2828848402" sldId="268"/>
            <ac:spMk id="3" creationId="{A6365E2B-FABF-78C2-EB28-BC8EC1A0A635}"/>
          </ac:spMkLst>
        </pc:spChg>
      </pc:sldChg>
      <pc:sldChg chg="delSp modSp new mod">
        <pc:chgData name="Varshini S" userId="18b91db4478c2142" providerId="LiveId" clId="{3A8667F1-409E-4F0E-A1F6-3D0635487747}" dt="2025-05-24T16:35:15.693" v="874" actId="14100"/>
        <pc:sldMkLst>
          <pc:docMk/>
          <pc:sldMk cId="3906569743" sldId="269"/>
        </pc:sldMkLst>
        <pc:spChg chg="del">
          <ac:chgData name="Varshini S" userId="18b91db4478c2142" providerId="LiveId" clId="{3A8667F1-409E-4F0E-A1F6-3D0635487747}" dt="2025-05-24T16:35:12.873" v="873" actId="21"/>
          <ac:spMkLst>
            <pc:docMk/>
            <pc:sldMk cId="3906569743" sldId="269"/>
            <ac:spMk id="2" creationId="{D1FD4A60-4C52-3872-50FB-D1FC385CE82C}"/>
          </ac:spMkLst>
        </pc:spChg>
        <pc:spChg chg="mod">
          <ac:chgData name="Varshini S" userId="18b91db4478c2142" providerId="LiveId" clId="{3A8667F1-409E-4F0E-A1F6-3D0635487747}" dt="2025-05-24T16:35:15.693" v="874" actId="14100"/>
          <ac:spMkLst>
            <pc:docMk/>
            <pc:sldMk cId="3906569743" sldId="269"/>
            <ac:spMk id="3" creationId="{F50F9E78-841A-F733-598B-50E72B1E9BD7}"/>
          </ac:spMkLst>
        </pc:spChg>
      </pc:sldChg>
      <pc:sldMasterChg chg="setBg modSldLayout">
        <pc:chgData name="Varshini S" userId="18b91db4478c2142" providerId="LiveId" clId="{3A8667F1-409E-4F0E-A1F6-3D0635487747}" dt="2025-05-24T05:34:29.451" v="425"/>
        <pc:sldMasterMkLst>
          <pc:docMk/>
          <pc:sldMasterMk cId="268796445" sldId="2147483648"/>
        </pc:sldMasterMkLst>
        <pc:sldLayoutChg chg="setBg">
          <pc:chgData name="Varshini S" userId="18b91db4478c2142" providerId="LiveId" clId="{3A8667F1-409E-4F0E-A1F6-3D0635487747}" dt="2025-05-24T05:34:29.451" v="425"/>
          <pc:sldLayoutMkLst>
            <pc:docMk/>
            <pc:sldMasterMk cId="268796445" sldId="2147483648"/>
            <pc:sldLayoutMk cId="2252453710" sldId="2147483649"/>
          </pc:sldLayoutMkLst>
        </pc:sldLayoutChg>
        <pc:sldLayoutChg chg="setBg">
          <pc:chgData name="Varshini S" userId="18b91db4478c2142" providerId="LiveId" clId="{3A8667F1-409E-4F0E-A1F6-3D0635487747}" dt="2025-05-24T05:34:29.451" v="425"/>
          <pc:sldLayoutMkLst>
            <pc:docMk/>
            <pc:sldMasterMk cId="268796445" sldId="2147483648"/>
            <pc:sldLayoutMk cId="1554937229" sldId="2147483650"/>
          </pc:sldLayoutMkLst>
        </pc:sldLayoutChg>
        <pc:sldLayoutChg chg="setBg">
          <pc:chgData name="Varshini S" userId="18b91db4478c2142" providerId="LiveId" clId="{3A8667F1-409E-4F0E-A1F6-3D0635487747}" dt="2025-05-24T05:34:29.451" v="425"/>
          <pc:sldLayoutMkLst>
            <pc:docMk/>
            <pc:sldMasterMk cId="268796445" sldId="2147483648"/>
            <pc:sldLayoutMk cId="2712924585" sldId="2147483651"/>
          </pc:sldLayoutMkLst>
        </pc:sldLayoutChg>
        <pc:sldLayoutChg chg="setBg">
          <pc:chgData name="Varshini S" userId="18b91db4478c2142" providerId="LiveId" clId="{3A8667F1-409E-4F0E-A1F6-3D0635487747}" dt="2025-05-24T05:34:29.451" v="425"/>
          <pc:sldLayoutMkLst>
            <pc:docMk/>
            <pc:sldMasterMk cId="268796445" sldId="2147483648"/>
            <pc:sldLayoutMk cId="4104915845" sldId="2147483652"/>
          </pc:sldLayoutMkLst>
        </pc:sldLayoutChg>
        <pc:sldLayoutChg chg="setBg">
          <pc:chgData name="Varshini S" userId="18b91db4478c2142" providerId="LiveId" clId="{3A8667F1-409E-4F0E-A1F6-3D0635487747}" dt="2025-05-24T05:34:29.451" v="425"/>
          <pc:sldLayoutMkLst>
            <pc:docMk/>
            <pc:sldMasterMk cId="268796445" sldId="2147483648"/>
            <pc:sldLayoutMk cId="1174437562" sldId="2147483653"/>
          </pc:sldLayoutMkLst>
        </pc:sldLayoutChg>
        <pc:sldLayoutChg chg="setBg">
          <pc:chgData name="Varshini S" userId="18b91db4478c2142" providerId="LiveId" clId="{3A8667F1-409E-4F0E-A1F6-3D0635487747}" dt="2025-05-24T05:34:29.451" v="425"/>
          <pc:sldLayoutMkLst>
            <pc:docMk/>
            <pc:sldMasterMk cId="268796445" sldId="2147483648"/>
            <pc:sldLayoutMk cId="435231544" sldId="2147483654"/>
          </pc:sldLayoutMkLst>
        </pc:sldLayoutChg>
        <pc:sldLayoutChg chg="setBg">
          <pc:chgData name="Varshini S" userId="18b91db4478c2142" providerId="LiveId" clId="{3A8667F1-409E-4F0E-A1F6-3D0635487747}" dt="2025-05-24T05:34:29.451" v="425"/>
          <pc:sldLayoutMkLst>
            <pc:docMk/>
            <pc:sldMasterMk cId="268796445" sldId="2147483648"/>
            <pc:sldLayoutMk cId="1928299875" sldId="2147483655"/>
          </pc:sldLayoutMkLst>
        </pc:sldLayoutChg>
        <pc:sldLayoutChg chg="setBg">
          <pc:chgData name="Varshini S" userId="18b91db4478c2142" providerId="LiveId" clId="{3A8667F1-409E-4F0E-A1F6-3D0635487747}" dt="2025-05-24T05:34:29.451" v="425"/>
          <pc:sldLayoutMkLst>
            <pc:docMk/>
            <pc:sldMasterMk cId="268796445" sldId="2147483648"/>
            <pc:sldLayoutMk cId="2564261318" sldId="2147483656"/>
          </pc:sldLayoutMkLst>
        </pc:sldLayoutChg>
        <pc:sldLayoutChg chg="setBg">
          <pc:chgData name="Varshini S" userId="18b91db4478c2142" providerId="LiveId" clId="{3A8667F1-409E-4F0E-A1F6-3D0635487747}" dt="2025-05-24T05:34:29.451" v="425"/>
          <pc:sldLayoutMkLst>
            <pc:docMk/>
            <pc:sldMasterMk cId="268796445" sldId="2147483648"/>
            <pc:sldLayoutMk cId="2292697643" sldId="2147483657"/>
          </pc:sldLayoutMkLst>
        </pc:sldLayoutChg>
        <pc:sldLayoutChg chg="setBg">
          <pc:chgData name="Varshini S" userId="18b91db4478c2142" providerId="LiveId" clId="{3A8667F1-409E-4F0E-A1F6-3D0635487747}" dt="2025-05-24T05:34:29.451" v="425"/>
          <pc:sldLayoutMkLst>
            <pc:docMk/>
            <pc:sldMasterMk cId="268796445" sldId="2147483648"/>
            <pc:sldLayoutMk cId="1560153086" sldId="2147483658"/>
          </pc:sldLayoutMkLst>
        </pc:sldLayoutChg>
        <pc:sldLayoutChg chg="setBg">
          <pc:chgData name="Varshini S" userId="18b91db4478c2142" providerId="LiveId" clId="{3A8667F1-409E-4F0E-A1F6-3D0635487747}" dt="2025-05-24T05:34:29.451" v="425"/>
          <pc:sldLayoutMkLst>
            <pc:docMk/>
            <pc:sldMasterMk cId="268796445" sldId="2147483648"/>
            <pc:sldLayoutMk cId="3098217956"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E3A492-D692-467B-96CA-24D45864B22C}" type="datetimeFigureOut">
              <a:rPr lang="en-IN" smtClean="0"/>
              <a:t>24-05-2025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28DCE6-1ADB-4A1A-B068-DDCB2287C1EE}" type="slidenum">
              <a:rPr lang="en-IN" smtClean="0"/>
              <a:t>‹#›</a:t>
            </a:fld>
            <a:endParaRPr lang="en-IN"/>
          </a:p>
        </p:txBody>
      </p:sp>
    </p:spTree>
    <p:extLst>
      <p:ext uri="{BB962C8B-B14F-4D97-AF65-F5344CB8AC3E}">
        <p14:creationId xmlns:p14="http://schemas.microsoft.com/office/powerpoint/2010/main" val="1442009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28DCE6-1ADB-4A1A-B068-DDCB2287C1EE}" type="slidenum">
              <a:rPr lang="en-IN" smtClean="0"/>
              <a:t>1</a:t>
            </a:fld>
            <a:endParaRPr lang="en-IN"/>
          </a:p>
        </p:txBody>
      </p:sp>
    </p:spTree>
    <p:extLst>
      <p:ext uri="{BB962C8B-B14F-4D97-AF65-F5344CB8AC3E}">
        <p14:creationId xmlns:p14="http://schemas.microsoft.com/office/powerpoint/2010/main" val="1555341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A537D-EDDD-8EA3-72A7-543AC0A524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6E1132-A7EB-B459-9A46-55E0CDE8A5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594824-9E34-C527-3412-CF8A3D4ACC85}"/>
              </a:ext>
            </a:extLst>
          </p:cNvPr>
          <p:cNvSpPr>
            <a:spLocks noGrp="1"/>
          </p:cNvSpPr>
          <p:nvPr>
            <p:ph type="dt" sz="half" idx="10"/>
          </p:nvPr>
        </p:nvSpPr>
        <p:spPr/>
        <p:txBody>
          <a:bodyPr/>
          <a:lstStyle/>
          <a:p>
            <a:fld id="{79738C19-B3CC-44A0-9264-B1CB293FED41}" type="datetimeFigureOut">
              <a:rPr lang="en-IN" smtClean="0"/>
              <a:t>24-05-2025</a:t>
            </a:fld>
            <a:endParaRPr lang="en-IN"/>
          </a:p>
        </p:txBody>
      </p:sp>
      <p:sp>
        <p:nvSpPr>
          <p:cNvPr id="5" name="Footer Placeholder 4">
            <a:extLst>
              <a:ext uri="{FF2B5EF4-FFF2-40B4-BE49-F238E27FC236}">
                <a16:creationId xmlns:a16="http://schemas.microsoft.com/office/drawing/2014/main" id="{C32C1DAF-3A3A-1A17-165C-1F89BD944E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63DC1F-ED35-81E0-C2C2-D8B62785754E}"/>
              </a:ext>
            </a:extLst>
          </p:cNvPr>
          <p:cNvSpPr>
            <a:spLocks noGrp="1"/>
          </p:cNvSpPr>
          <p:nvPr>
            <p:ph type="sldNum" sz="quarter" idx="12"/>
          </p:nvPr>
        </p:nvSpPr>
        <p:spPr/>
        <p:txBody>
          <a:bodyPr/>
          <a:lstStyle/>
          <a:p>
            <a:fld id="{8E311671-6016-47B9-894A-42221BBBB2C2}" type="slidenum">
              <a:rPr lang="en-IN" smtClean="0"/>
              <a:t>‹#›</a:t>
            </a:fld>
            <a:endParaRPr lang="en-IN"/>
          </a:p>
        </p:txBody>
      </p:sp>
    </p:spTree>
    <p:extLst>
      <p:ext uri="{BB962C8B-B14F-4D97-AF65-F5344CB8AC3E}">
        <p14:creationId xmlns:p14="http://schemas.microsoft.com/office/powerpoint/2010/main" val="2252453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9244B-8238-4448-11FC-3FB09ED428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308699-F191-29E9-499F-86C76D52DC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7C0616-9406-D167-2FC1-7883403DAD57}"/>
              </a:ext>
            </a:extLst>
          </p:cNvPr>
          <p:cNvSpPr>
            <a:spLocks noGrp="1"/>
          </p:cNvSpPr>
          <p:nvPr>
            <p:ph type="dt" sz="half" idx="10"/>
          </p:nvPr>
        </p:nvSpPr>
        <p:spPr/>
        <p:txBody>
          <a:bodyPr/>
          <a:lstStyle/>
          <a:p>
            <a:fld id="{79738C19-B3CC-44A0-9264-B1CB293FED41}" type="datetimeFigureOut">
              <a:rPr lang="en-IN" smtClean="0"/>
              <a:t>24-05-2025</a:t>
            </a:fld>
            <a:endParaRPr lang="en-IN"/>
          </a:p>
        </p:txBody>
      </p:sp>
      <p:sp>
        <p:nvSpPr>
          <p:cNvPr id="5" name="Footer Placeholder 4">
            <a:extLst>
              <a:ext uri="{FF2B5EF4-FFF2-40B4-BE49-F238E27FC236}">
                <a16:creationId xmlns:a16="http://schemas.microsoft.com/office/drawing/2014/main" id="{272B3521-513A-90BE-D428-5874235679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8B9A38-4925-D323-AD8D-87FEACFC5ECE}"/>
              </a:ext>
            </a:extLst>
          </p:cNvPr>
          <p:cNvSpPr>
            <a:spLocks noGrp="1"/>
          </p:cNvSpPr>
          <p:nvPr>
            <p:ph type="sldNum" sz="quarter" idx="12"/>
          </p:nvPr>
        </p:nvSpPr>
        <p:spPr/>
        <p:txBody>
          <a:bodyPr/>
          <a:lstStyle/>
          <a:p>
            <a:fld id="{8E311671-6016-47B9-894A-42221BBBB2C2}" type="slidenum">
              <a:rPr lang="en-IN" smtClean="0"/>
              <a:t>‹#›</a:t>
            </a:fld>
            <a:endParaRPr lang="en-IN"/>
          </a:p>
        </p:txBody>
      </p:sp>
    </p:spTree>
    <p:extLst>
      <p:ext uri="{BB962C8B-B14F-4D97-AF65-F5344CB8AC3E}">
        <p14:creationId xmlns:p14="http://schemas.microsoft.com/office/powerpoint/2010/main" val="1560153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C1B81C-49D8-B540-9E4D-55D9E3B2B9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4BAAA4-5266-A1C6-6B66-D82995B8C1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A382F-DE74-F01F-83A3-3F8480917A2F}"/>
              </a:ext>
            </a:extLst>
          </p:cNvPr>
          <p:cNvSpPr>
            <a:spLocks noGrp="1"/>
          </p:cNvSpPr>
          <p:nvPr>
            <p:ph type="dt" sz="half" idx="10"/>
          </p:nvPr>
        </p:nvSpPr>
        <p:spPr/>
        <p:txBody>
          <a:bodyPr/>
          <a:lstStyle/>
          <a:p>
            <a:fld id="{79738C19-B3CC-44A0-9264-B1CB293FED41}" type="datetimeFigureOut">
              <a:rPr lang="en-IN" smtClean="0"/>
              <a:t>24-05-2025</a:t>
            </a:fld>
            <a:endParaRPr lang="en-IN"/>
          </a:p>
        </p:txBody>
      </p:sp>
      <p:sp>
        <p:nvSpPr>
          <p:cNvPr id="5" name="Footer Placeholder 4">
            <a:extLst>
              <a:ext uri="{FF2B5EF4-FFF2-40B4-BE49-F238E27FC236}">
                <a16:creationId xmlns:a16="http://schemas.microsoft.com/office/drawing/2014/main" id="{86D6616C-20F0-49DA-A047-743EB6596E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748A67-522A-71CC-6013-742E4AA03604}"/>
              </a:ext>
            </a:extLst>
          </p:cNvPr>
          <p:cNvSpPr>
            <a:spLocks noGrp="1"/>
          </p:cNvSpPr>
          <p:nvPr>
            <p:ph type="sldNum" sz="quarter" idx="12"/>
          </p:nvPr>
        </p:nvSpPr>
        <p:spPr/>
        <p:txBody>
          <a:bodyPr/>
          <a:lstStyle/>
          <a:p>
            <a:fld id="{8E311671-6016-47B9-894A-42221BBBB2C2}" type="slidenum">
              <a:rPr lang="en-IN" smtClean="0"/>
              <a:t>‹#›</a:t>
            </a:fld>
            <a:endParaRPr lang="en-IN"/>
          </a:p>
        </p:txBody>
      </p:sp>
    </p:spTree>
    <p:extLst>
      <p:ext uri="{BB962C8B-B14F-4D97-AF65-F5344CB8AC3E}">
        <p14:creationId xmlns:p14="http://schemas.microsoft.com/office/powerpoint/2010/main" val="3098217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6465-8212-BD70-52C4-FCFFD3EAC7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ED2B9A-8A56-1E4C-F1DF-EFEAFE7183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0D320A-8E4C-B19A-6409-05D4566EC1C5}"/>
              </a:ext>
            </a:extLst>
          </p:cNvPr>
          <p:cNvSpPr>
            <a:spLocks noGrp="1"/>
          </p:cNvSpPr>
          <p:nvPr>
            <p:ph type="dt" sz="half" idx="10"/>
          </p:nvPr>
        </p:nvSpPr>
        <p:spPr/>
        <p:txBody>
          <a:bodyPr/>
          <a:lstStyle/>
          <a:p>
            <a:fld id="{79738C19-B3CC-44A0-9264-B1CB293FED41}" type="datetimeFigureOut">
              <a:rPr lang="en-IN" smtClean="0"/>
              <a:t>24-05-2025</a:t>
            </a:fld>
            <a:endParaRPr lang="en-IN"/>
          </a:p>
        </p:txBody>
      </p:sp>
      <p:sp>
        <p:nvSpPr>
          <p:cNvPr id="5" name="Footer Placeholder 4">
            <a:extLst>
              <a:ext uri="{FF2B5EF4-FFF2-40B4-BE49-F238E27FC236}">
                <a16:creationId xmlns:a16="http://schemas.microsoft.com/office/drawing/2014/main" id="{9A791D7B-D572-9BFC-C63C-4255604020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48F2AF-BD06-EDC5-2110-E24E39059866}"/>
              </a:ext>
            </a:extLst>
          </p:cNvPr>
          <p:cNvSpPr>
            <a:spLocks noGrp="1"/>
          </p:cNvSpPr>
          <p:nvPr>
            <p:ph type="sldNum" sz="quarter" idx="12"/>
          </p:nvPr>
        </p:nvSpPr>
        <p:spPr/>
        <p:txBody>
          <a:bodyPr/>
          <a:lstStyle/>
          <a:p>
            <a:fld id="{8E311671-6016-47B9-894A-42221BBBB2C2}" type="slidenum">
              <a:rPr lang="en-IN" smtClean="0"/>
              <a:t>‹#›</a:t>
            </a:fld>
            <a:endParaRPr lang="en-IN"/>
          </a:p>
        </p:txBody>
      </p:sp>
    </p:spTree>
    <p:extLst>
      <p:ext uri="{BB962C8B-B14F-4D97-AF65-F5344CB8AC3E}">
        <p14:creationId xmlns:p14="http://schemas.microsoft.com/office/powerpoint/2010/main" val="1554937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E5221-8BB3-A92D-1330-6BBDAE6681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B5B416-91E4-5159-38C4-665E82F4FA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DB866C-B690-DD8B-3592-2352ED5E0483}"/>
              </a:ext>
            </a:extLst>
          </p:cNvPr>
          <p:cNvSpPr>
            <a:spLocks noGrp="1"/>
          </p:cNvSpPr>
          <p:nvPr>
            <p:ph type="dt" sz="half" idx="10"/>
          </p:nvPr>
        </p:nvSpPr>
        <p:spPr/>
        <p:txBody>
          <a:bodyPr/>
          <a:lstStyle/>
          <a:p>
            <a:fld id="{79738C19-B3CC-44A0-9264-B1CB293FED41}" type="datetimeFigureOut">
              <a:rPr lang="en-IN" smtClean="0"/>
              <a:t>24-05-2025</a:t>
            </a:fld>
            <a:endParaRPr lang="en-IN"/>
          </a:p>
        </p:txBody>
      </p:sp>
      <p:sp>
        <p:nvSpPr>
          <p:cNvPr id="5" name="Footer Placeholder 4">
            <a:extLst>
              <a:ext uri="{FF2B5EF4-FFF2-40B4-BE49-F238E27FC236}">
                <a16:creationId xmlns:a16="http://schemas.microsoft.com/office/drawing/2014/main" id="{DF8961F9-600B-11D0-57D8-919F8128C6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5DBEE3-460B-B673-F927-B8140178181A}"/>
              </a:ext>
            </a:extLst>
          </p:cNvPr>
          <p:cNvSpPr>
            <a:spLocks noGrp="1"/>
          </p:cNvSpPr>
          <p:nvPr>
            <p:ph type="sldNum" sz="quarter" idx="12"/>
          </p:nvPr>
        </p:nvSpPr>
        <p:spPr/>
        <p:txBody>
          <a:bodyPr/>
          <a:lstStyle/>
          <a:p>
            <a:fld id="{8E311671-6016-47B9-894A-42221BBBB2C2}" type="slidenum">
              <a:rPr lang="en-IN" smtClean="0"/>
              <a:t>‹#›</a:t>
            </a:fld>
            <a:endParaRPr lang="en-IN"/>
          </a:p>
        </p:txBody>
      </p:sp>
    </p:spTree>
    <p:extLst>
      <p:ext uri="{BB962C8B-B14F-4D97-AF65-F5344CB8AC3E}">
        <p14:creationId xmlns:p14="http://schemas.microsoft.com/office/powerpoint/2010/main" val="2712924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91CA-4FF4-8F53-9712-7DF471BB90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9AA818-D66D-CF82-0488-7D4D9408D4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599BB8-C3D0-EC21-F245-E5D3382B54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8010CC-A7FC-6C45-A039-2871E788C336}"/>
              </a:ext>
            </a:extLst>
          </p:cNvPr>
          <p:cNvSpPr>
            <a:spLocks noGrp="1"/>
          </p:cNvSpPr>
          <p:nvPr>
            <p:ph type="dt" sz="half" idx="10"/>
          </p:nvPr>
        </p:nvSpPr>
        <p:spPr/>
        <p:txBody>
          <a:bodyPr/>
          <a:lstStyle/>
          <a:p>
            <a:fld id="{79738C19-B3CC-44A0-9264-B1CB293FED41}" type="datetimeFigureOut">
              <a:rPr lang="en-IN" smtClean="0"/>
              <a:t>24-05-2025</a:t>
            </a:fld>
            <a:endParaRPr lang="en-IN"/>
          </a:p>
        </p:txBody>
      </p:sp>
      <p:sp>
        <p:nvSpPr>
          <p:cNvPr id="6" name="Footer Placeholder 5">
            <a:extLst>
              <a:ext uri="{FF2B5EF4-FFF2-40B4-BE49-F238E27FC236}">
                <a16:creationId xmlns:a16="http://schemas.microsoft.com/office/drawing/2014/main" id="{BA5ED51E-63CB-FB4C-894B-FF6F7AD17B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0F6E15-6E32-40EF-D2A1-B3B3B60ED433}"/>
              </a:ext>
            </a:extLst>
          </p:cNvPr>
          <p:cNvSpPr>
            <a:spLocks noGrp="1"/>
          </p:cNvSpPr>
          <p:nvPr>
            <p:ph type="sldNum" sz="quarter" idx="12"/>
          </p:nvPr>
        </p:nvSpPr>
        <p:spPr/>
        <p:txBody>
          <a:bodyPr/>
          <a:lstStyle/>
          <a:p>
            <a:fld id="{8E311671-6016-47B9-894A-42221BBBB2C2}" type="slidenum">
              <a:rPr lang="en-IN" smtClean="0"/>
              <a:t>‹#›</a:t>
            </a:fld>
            <a:endParaRPr lang="en-IN"/>
          </a:p>
        </p:txBody>
      </p:sp>
    </p:spTree>
    <p:extLst>
      <p:ext uri="{BB962C8B-B14F-4D97-AF65-F5344CB8AC3E}">
        <p14:creationId xmlns:p14="http://schemas.microsoft.com/office/powerpoint/2010/main" val="410491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8AF7C-DF88-8C71-8E5C-0E0F99089B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AA2888-9479-CDB6-7240-625A0279F6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C41BDE-08A6-F5E0-ADE0-1DC68C8612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9AD5BE-635C-D21C-FB9D-113379DECD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C91BFE-B620-2F06-1B2D-FD3F760636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C83B4A-637E-04F9-B7CB-3D9D247435FD}"/>
              </a:ext>
            </a:extLst>
          </p:cNvPr>
          <p:cNvSpPr>
            <a:spLocks noGrp="1"/>
          </p:cNvSpPr>
          <p:nvPr>
            <p:ph type="dt" sz="half" idx="10"/>
          </p:nvPr>
        </p:nvSpPr>
        <p:spPr/>
        <p:txBody>
          <a:bodyPr/>
          <a:lstStyle/>
          <a:p>
            <a:fld id="{79738C19-B3CC-44A0-9264-B1CB293FED41}" type="datetimeFigureOut">
              <a:rPr lang="en-IN" smtClean="0"/>
              <a:t>24-05-2025</a:t>
            </a:fld>
            <a:endParaRPr lang="en-IN"/>
          </a:p>
        </p:txBody>
      </p:sp>
      <p:sp>
        <p:nvSpPr>
          <p:cNvPr id="8" name="Footer Placeholder 7">
            <a:extLst>
              <a:ext uri="{FF2B5EF4-FFF2-40B4-BE49-F238E27FC236}">
                <a16:creationId xmlns:a16="http://schemas.microsoft.com/office/drawing/2014/main" id="{D8A8F6AB-3313-DD64-27AE-ABEC476B6B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8CBA73-C21A-8151-4775-C356F3CB9ED0}"/>
              </a:ext>
            </a:extLst>
          </p:cNvPr>
          <p:cNvSpPr>
            <a:spLocks noGrp="1"/>
          </p:cNvSpPr>
          <p:nvPr>
            <p:ph type="sldNum" sz="quarter" idx="12"/>
          </p:nvPr>
        </p:nvSpPr>
        <p:spPr/>
        <p:txBody>
          <a:bodyPr/>
          <a:lstStyle/>
          <a:p>
            <a:fld id="{8E311671-6016-47B9-894A-42221BBBB2C2}" type="slidenum">
              <a:rPr lang="en-IN" smtClean="0"/>
              <a:t>‹#›</a:t>
            </a:fld>
            <a:endParaRPr lang="en-IN"/>
          </a:p>
        </p:txBody>
      </p:sp>
    </p:spTree>
    <p:extLst>
      <p:ext uri="{BB962C8B-B14F-4D97-AF65-F5344CB8AC3E}">
        <p14:creationId xmlns:p14="http://schemas.microsoft.com/office/powerpoint/2010/main" val="1174437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3EC1-137E-2620-A687-100AC49D9E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28A9D6-57DE-5C53-CA1E-C763AAB113F8}"/>
              </a:ext>
            </a:extLst>
          </p:cNvPr>
          <p:cNvSpPr>
            <a:spLocks noGrp="1"/>
          </p:cNvSpPr>
          <p:nvPr>
            <p:ph type="dt" sz="half" idx="10"/>
          </p:nvPr>
        </p:nvSpPr>
        <p:spPr/>
        <p:txBody>
          <a:bodyPr/>
          <a:lstStyle/>
          <a:p>
            <a:fld id="{79738C19-B3CC-44A0-9264-B1CB293FED41}" type="datetimeFigureOut">
              <a:rPr lang="en-IN" smtClean="0"/>
              <a:t>24-05-2025</a:t>
            </a:fld>
            <a:endParaRPr lang="en-IN"/>
          </a:p>
        </p:txBody>
      </p:sp>
      <p:sp>
        <p:nvSpPr>
          <p:cNvPr id="4" name="Footer Placeholder 3">
            <a:extLst>
              <a:ext uri="{FF2B5EF4-FFF2-40B4-BE49-F238E27FC236}">
                <a16:creationId xmlns:a16="http://schemas.microsoft.com/office/drawing/2014/main" id="{90F976E7-E207-20CA-66D1-4A2DD421A7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B02475-96E5-8C40-9C3D-1A067B957026}"/>
              </a:ext>
            </a:extLst>
          </p:cNvPr>
          <p:cNvSpPr>
            <a:spLocks noGrp="1"/>
          </p:cNvSpPr>
          <p:nvPr>
            <p:ph type="sldNum" sz="quarter" idx="12"/>
          </p:nvPr>
        </p:nvSpPr>
        <p:spPr/>
        <p:txBody>
          <a:bodyPr/>
          <a:lstStyle/>
          <a:p>
            <a:fld id="{8E311671-6016-47B9-894A-42221BBBB2C2}" type="slidenum">
              <a:rPr lang="en-IN" smtClean="0"/>
              <a:t>‹#›</a:t>
            </a:fld>
            <a:endParaRPr lang="en-IN"/>
          </a:p>
        </p:txBody>
      </p:sp>
    </p:spTree>
    <p:extLst>
      <p:ext uri="{BB962C8B-B14F-4D97-AF65-F5344CB8AC3E}">
        <p14:creationId xmlns:p14="http://schemas.microsoft.com/office/powerpoint/2010/main" val="435231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7ED1E1-53BA-96F3-DA8B-77C8D65C5877}"/>
              </a:ext>
            </a:extLst>
          </p:cNvPr>
          <p:cNvSpPr>
            <a:spLocks noGrp="1"/>
          </p:cNvSpPr>
          <p:nvPr>
            <p:ph type="dt" sz="half" idx="10"/>
          </p:nvPr>
        </p:nvSpPr>
        <p:spPr/>
        <p:txBody>
          <a:bodyPr/>
          <a:lstStyle/>
          <a:p>
            <a:fld id="{79738C19-B3CC-44A0-9264-B1CB293FED41}" type="datetimeFigureOut">
              <a:rPr lang="en-IN" smtClean="0"/>
              <a:t>24-05-2025</a:t>
            </a:fld>
            <a:endParaRPr lang="en-IN"/>
          </a:p>
        </p:txBody>
      </p:sp>
      <p:sp>
        <p:nvSpPr>
          <p:cNvPr id="3" name="Footer Placeholder 2">
            <a:extLst>
              <a:ext uri="{FF2B5EF4-FFF2-40B4-BE49-F238E27FC236}">
                <a16:creationId xmlns:a16="http://schemas.microsoft.com/office/drawing/2014/main" id="{ED7FE338-82C1-6A68-8E93-AC534F7991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C870B6-CBFA-B7F3-5D9F-0F9ABBF2CA13}"/>
              </a:ext>
            </a:extLst>
          </p:cNvPr>
          <p:cNvSpPr>
            <a:spLocks noGrp="1"/>
          </p:cNvSpPr>
          <p:nvPr>
            <p:ph type="sldNum" sz="quarter" idx="12"/>
          </p:nvPr>
        </p:nvSpPr>
        <p:spPr/>
        <p:txBody>
          <a:bodyPr/>
          <a:lstStyle/>
          <a:p>
            <a:fld id="{8E311671-6016-47B9-894A-42221BBBB2C2}" type="slidenum">
              <a:rPr lang="en-IN" smtClean="0"/>
              <a:t>‹#›</a:t>
            </a:fld>
            <a:endParaRPr lang="en-IN"/>
          </a:p>
        </p:txBody>
      </p:sp>
    </p:spTree>
    <p:extLst>
      <p:ext uri="{BB962C8B-B14F-4D97-AF65-F5344CB8AC3E}">
        <p14:creationId xmlns:p14="http://schemas.microsoft.com/office/powerpoint/2010/main" val="1928299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35DFA-0FB6-9794-E81B-E0D40A0C42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D9B26D-AFA3-90E6-6908-541556C1B7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6D87F1-4821-A506-D174-B92797C65C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6AEABC-6A86-1BBE-57FB-A8DE29A1B4EE}"/>
              </a:ext>
            </a:extLst>
          </p:cNvPr>
          <p:cNvSpPr>
            <a:spLocks noGrp="1"/>
          </p:cNvSpPr>
          <p:nvPr>
            <p:ph type="dt" sz="half" idx="10"/>
          </p:nvPr>
        </p:nvSpPr>
        <p:spPr/>
        <p:txBody>
          <a:bodyPr/>
          <a:lstStyle/>
          <a:p>
            <a:fld id="{79738C19-B3CC-44A0-9264-B1CB293FED41}" type="datetimeFigureOut">
              <a:rPr lang="en-IN" smtClean="0"/>
              <a:t>24-05-2025</a:t>
            </a:fld>
            <a:endParaRPr lang="en-IN"/>
          </a:p>
        </p:txBody>
      </p:sp>
      <p:sp>
        <p:nvSpPr>
          <p:cNvPr id="6" name="Footer Placeholder 5">
            <a:extLst>
              <a:ext uri="{FF2B5EF4-FFF2-40B4-BE49-F238E27FC236}">
                <a16:creationId xmlns:a16="http://schemas.microsoft.com/office/drawing/2014/main" id="{4D7C6630-6447-7AE3-583E-DAD5E52FE6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718A9E-2E5A-CF9F-7806-26F26849A750}"/>
              </a:ext>
            </a:extLst>
          </p:cNvPr>
          <p:cNvSpPr>
            <a:spLocks noGrp="1"/>
          </p:cNvSpPr>
          <p:nvPr>
            <p:ph type="sldNum" sz="quarter" idx="12"/>
          </p:nvPr>
        </p:nvSpPr>
        <p:spPr/>
        <p:txBody>
          <a:bodyPr/>
          <a:lstStyle/>
          <a:p>
            <a:fld id="{8E311671-6016-47B9-894A-42221BBBB2C2}" type="slidenum">
              <a:rPr lang="en-IN" smtClean="0"/>
              <a:t>‹#›</a:t>
            </a:fld>
            <a:endParaRPr lang="en-IN"/>
          </a:p>
        </p:txBody>
      </p:sp>
    </p:spTree>
    <p:extLst>
      <p:ext uri="{BB962C8B-B14F-4D97-AF65-F5344CB8AC3E}">
        <p14:creationId xmlns:p14="http://schemas.microsoft.com/office/powerpoint/2010/main" val="2564261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DAB3-DA46-5254-6217-AC85E60B9D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680971-2511-1DDA-4555-83168FBF86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032F91-D21C-21BB-8434-C32362E7E3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0DF68-AD88-1750-4D14-D1FDEA14957B}"/>
              </a:ext>
            </a:extLst>
          </p:cNvPr>
          <p:cNvSpPr>
            <a:spLocks noGrp="1"/>
          </p:cNvSpPr>
          <p:nvPr>
            <p:ph type="dt" sz="half" idx="10"/>
          </p:nvPr>
        </p:nvSpPr>
        <p:spPr/>
        <p:txBody>
          <a:bodyPr/>
          <a:lstStyle/>
          <a:p>
            <a:fld id="{79738C19-B3CC-44A0-9264-B1CB293FED41}" type="datetimeFigureOut">
              <a:rPr lang="en-IN" smtClean="0"/>
              <a:t>24-05-2025</a:t>
            </a:fld>
            <a:endParaRPr lang="en-IN"/>
          </a:p>
        </p:txBody>
      </p:sp>
      <p:sp>
        <p:nvSpPr>
          <p:cNvPr id="6" name="Footer Placeholder 5">
            <a:extLst>
              <a:ext uri="{FF2B5EF4-FFF2-40B4-BE49-F238E27FC236}">
                <a16:creationId xmlns:a16="http://schemas.microsoft.com/office/drawing/2014/main" id="{718D2FBC-7442-BD85-745C-3C94604AB4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F70AC7-036C-67EA-F08C-8D364AD5246C}"/>
              </a:ext>
            </a:extLst>
          </p:cNvPr>
          <p:cNvSpPr>
            <a:spLocks noGrp="1"/>
          </p:cNvSpPr>
          <p:nvPr>
            <p:ph type="sldNum" sz="quarter" idx="12"/>
          </p:nvPr>
        </p:nvSpPr>
        <p:spPr/>
        <p:txBody>
          <a:bodyPr/>
          <a:lstStyle/>
          <a:p>
            <a:fld id="{8E311671-6016-47B9-894A-42221BBBB2C2}" type="slidenum">
              <a:rPr lang="en-IN" smtClean="0"/>
              <a:t>‹#›</a:t>
            </a:fld>
            <a:endParaRPr lang="en-IN"/>
          </a:p>
        </p:txBody>
      </p:sp>
    </p:spTree>
    <p:extLst>
      <p:ext uri="{BB962C8B-B14F-4D97-AF65-F5344CB8AC3E}">
        <p14:creationId xmlns:p14="http://schemas.microsoft.com/office/powerpoint/2010/main" val="2292697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19CB40-6116-D87C-8891-D4A14CDE3D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A34161-FA00-8254-9E21-0B6206999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A3ED8A-19B3-F815-9536-3ACE2256AA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738C19-B3CC-44A0-9264-B1CB293FED41}" type="datetimeFigureOut">
              <a:rPr lang="en-IN" smtClean="0"/>
              <a:t>24-05-2025</a:t>
            </a:fld>
            <a:endParaRPr lang="en-IN"/>
          </a:p>
        </p:txBody>
      </p:sp>
      <p:sp>
        <p:nvSpPr>
          <p:cNvPr id="5" name="Footer Placeholder 4">
            <a:extLst>
              <a:ext uri="{FF2B5EF4-FFF2-40B4-BE49-F238E27FC236}">
                <a16:creationId xmlns:a16="http://schemas.microsoft.com/office/drawing/2014/main" id="{B10DAE2C-46A3-6797-E30D-E2849B18B2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0AFA2B-5416-779D-4B1B-DED2CAC221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311671-6016-47B9-894A-42221BBBB2C2}" type="slidenum">
              <a:rPr lang="en-IN" smtClean="0"/>
              <a:t>‹#›</a:t>
            </a:fld>
            <a:endParaRPr lang="en-IN"/>
          </a:p>
        </p:txBody>
      </p:sp>
    </p:spTree>
    <p:extLst>
      <p:ext uri="{BB962C8B-B14F-4D97-AF65-F5344CB8AC3E}">
        <p14:creationId xmlns:p14="http://schemas.microsoft.com/office/powerpoint/2010/main" val="268796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3EEBE-D6CD-C712-7107-35470D634591}"/>
              </a:ext>
            </a:extLst>
          </p:cNvPr>
          <p:cNvSpPr>
            <a:spLocks noGrp="1"/>
          </p:cNvSpPr>
          <p:nvPr>
            <p:ph type="ctrTitle"/>
          </p:nvPr>
        </p:nvSpPr>
        <p:spPr>
          <a:xfrm>
            <a:off x="92528" y="283028"/>
            <a:ext cx="12006943" cy="6291943"/>
          </a:xfrm>
        </p:spPr>
        <p:txBody>
          <a:bodyPr anchor="ctr">
            <a:noAutofit/>
          </a:bodyPr>
          <a:lstStyle/>
          <a:p>
            <a:pPr algn="l">
              <a:lnSpc>
                <a:spcPct val="150000"/>
              </a:lnSpc>
            </a:pPr>
            <a:r>
              <a:rPr lang="en-US" sz="3600" b="1" dirty="0">
                <a:latin typeface="Times New Roman" panose="02020603050405020304" pitchFamily="18" charset="0"/>
                <a:cs typeface="Times New Roman" panose="02020603050405020304" pitchFamily="18" charset="0"/>
              </a:rPr>
              <a:t>Project Title: </a:t>
            </a:r>
            <a:r>
              <a:rPr lang="en-US" sz="3600" dirty="0" err="1">
                <a:latin typeface="Times New Roman" panose="02020603050405020304" pitchFamily="18" charset="0"/>
                <a:cs typeface="Times New Roman" panose="02020603050405020304" pitchFamily="18" charset="0"/>
              </a:rPr>
              <a:t>Powerpulse</a:t>
            </a:r>
            <a:r>
              <a:rPr lang="en-US" sz="3600" dirty="0">
                <a:latin typeface="Times New Roman" panose="02020603050405020304" pitchFamily="18" charset="0"/>
                <a:cs typeface="Times New Roman" panose="02020603050405020304" pitchFamily="18" charset="0"/>
              </a:rPr>
              <a:t> – </a:t>
            </a:r>
            <a:r>
              <a:rPr lang="en-US" sz="3600" dirty="0" err="1">
                <a:latin typeface="Times New Roman" panose="02020603050405020304" pitchFamily="18" charset="0"/>
                <a:cs typeface="Times New Roman" panose="02020603050405020304" pitchFamily="18" charset="0"/>
              </a:rPr>
              <a:t>Hosuehold</a:t>
            </a:r>
            <a:r>
              <a:rPr lang="en-US" sz="3600" dirty="0">
                <a:latin typeface="Times New Roman" panose="02020603050405020304" pitchFamily="18" charset="0"/>
                <a:cs typeface="Times New Roman" panose="02020603050405020304" pitchFamily="18" charset="0"/>
              </a:rPr>
              <a:t> Energy Usage Forecast</a:t>
            </a:r>
            <a:br>
              <a:rPr lang="en-US" sz="3600"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Domain: </a:t>
            </a:r>
            <a:r>
              <a:rPr lang="en-IN" sz="3600" i="0" u="none" strike="noStrike" dirty="0">
                <a:solidFill>
                  <a:srgbClr val="000000"/>
                </a:solidFill>
                <a:effectLst/>
                <a:latin typeface="Times New Roman" panose="02020603050405020304" pitchFamily="18" charset="0"/>
                <a:cs typeface="Times New Roman" panose="02020603050405020304" pitchFamily="18" charset="0"/>
              </a:rPr>
              <a:t>Energy and Utilities</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Submitted by:</a:t>
            </a:r>
            <a:r>
              <a:rPr lang="en-US" sz="3600" dirty="0">
                <a:latin typeface="Times New Roman" panose="02020603050405020304" pitchFamily="18" charset="0"/>
                <a:cs typeface="Times New Roman" panose="02020603050405020304" pitchFamily="18" charset="0"/>
              </a:rPr>
              <a:t> Varshini S</a:t>
            </a:r>
            <a:br>
              <a:rPr lang="en-US" sz="3600"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Batch Number: </a:t>
            </a:r>
            <a:r>
              <a:rPr lang="en-US" sz="3600" dirty="0">
                <a:latin typeface="Times New Roman" panose="02020603050405020304" pitchFamily="18" charset="0"/>
                <a:cs typeface="Times New Roman" panose="02020603050405020304" pitchFamily="18" charset="0"/>
              </a:rPr>
              <a:t>MTD47 [DS-S-WE-T-B30]</a:t>
            </a:r>
            <a:br>
              <a:rPr lang="en-US" sz="3600"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Organization Name: </a:t>
            </a:r>
            <a:r>
              <a:rPr lang="en-US" sz="3600" dirty="0">
                <a:latin typeface="Times New Roman" panose="02020603050405020304" pitchFamily="18" charset="0"/>
                <a:cs typeface="Times New Roman" panose="02020603050405020304" pitchFamily="18" charset="0"/>
              </a:rPr>
              <a:t>GUVI </a:t>
            </a:r>
            <a:br>
              <a:rPr lang="en-US" sz="3600"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COURSE NAME: </a:t>
            </a:r>
            <a:r>
              <a:rPr lang="en-US" sz="3600" dirty="0">
                <a:latin typeface="Times New Roman" panose="02020603050405020304" pitchFamily="18" charset="0"/>
                <a:cs typeface="Times New Roman" panose="02020603050405020304" pitchFamily="18" charset="0"/>
              </a:rPr>
              <a:t>DATA SCIENCE </a:t>
            </a:r>
            <a:br>
              <a:rPr lang="en-US" sz="3600" dirty="0">
                <a:latin typeface="Times New Roman" panose="02020603050405020304" pitchFamily="18" charset="0"/>
                <a:cs typeface="Times New Roman" panose="02020603050405020304" pitchFamily="18" charset="0"/>
              </a:rPr>
            </a:br>
            <a:endParaRPr lang="en-IN" sz="3600" dirty="0"/>
          </a:p>
        </p:txBody>
      </p:sp>
    </p:spTree>
    <p:extLst>
      <p:ext uri="{BB962C8B-B14F-4D97-AF65-F5344CB8AC3E}">
        <p14:creationId xmlns:p14="http://schemas.microsoft.com/office/powerpoint/2010/main" val="246165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365E2B-FABF-78C2-EB28-BC8EC1A0A635}"/>
              </a:ext>
            </a:extLst>
          </p:cNvPr>
          <p:cNvSpPr>
            <a:spLocks noGrp="1"/>
          </p:cNvSpPr>
          <p:nvPr>
            <p:ph idx="1"/>
          </p:nvPr>
        </p:nvSpPr>
        <p:spPr>
          <a:xfrm>
            <a:off x="838200" y="468086"/>
            <a:ext cx="10515600" cy="5708877"/>
          </a:xfrm>
        </p:spPr>
        <p:txBody>
          <a:bodyPr>
            <a:normAutofit/>
          </a:bodyPr>
          <a:lstStyle/>
          <a:p>
            <a:pPr algn="just">
              <a:buNone/>
            </a:pPr>
            <a:r>
              <a:rPr lang="en-US" sz="2000" b="1" dirty="0">
                <a:latin typeface="Times New Roman" panose="02020603050405020304" pitchFamily="18" charset="0"/>
                <a:cs typeface="Times New Roman" panose="02020603050405020304" pitchFamily="18" charset="0"/>
              </a:rPr>
              <a:t>4. Smart Grid Integration</a:t>
            </a:r>
          </a:p>
          <a:p>
            <a:pPr algn="just">
              <a:buNone/>
            </a:pPr>
            <a:r>
              <a:rPr lang="en-US" sz="2000" b="1" dirty="0">
                <a:latin typeface="Times New Roman" panose="02020603050405020304" pitchFamily="18" charset="0"/>
                <a:cs typeface="Times New Roman" panose="02020603050405020304" pitchFamily="18" charset="0"/>
              </a:rPr>
              <a:t>Objective:</a:t>
            </a:r>
            <a:r>
              <a:rPr lang="en-US" sz="2000" dirty="0">
                <a:latin typeface="Times New Roman" panose="02020603050405020304" pitchFamily="18" charset="0"/>
                <a:cs typeface="Times New Roman" panose="02020603050405020304" pitchFamily="18" charset="0"/>
              </a:rPr>
              <a:t> Use predictive models to optimize real-time operations in a smart grid environment.</a:t>
            </a:r>
          </a:p>
          <a:p>
            <a:pPr algn="just">
              <a:buNone/>
            </a:pPr>
            <a:r>
              <a:rPr lang="en-US" sz="2000" b="1" dirty="0">
                <a:latin typeface="Times New Roman" panose="02020603050405020304" pitchFamily="18" charset="0"/>
                <a:cs typeface="Times New Roman" panose="02020603050405020304" pitchFamily="18" charset="0"/>
              </a:rPr>
              <a:t>Insights:</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Predictive analytics enable real-time demand-supply balancing.</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Integration with renewable energy sources (e.g., solar) is improved through load forecasting.</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Smart meters can automate usage reporting and enable demand-response features.</a:t>
            </a:r>
          </a:p>
          <a:p>
            <a:pPr algn="just">
              <a:buNone/>
            </a:pPr>
            <a:r>
              <a:rPr lang="en-US" sz="2000" b="1" dirty="0">
                <a:latin typeface="Times New Roman" panose="02020603050405020304" pitchFamily="18" charset="0"/>
                <a:cs typeface="Times New Roman" panose="02020603050405020304" pitchFamily="18" charset="0"/>
              </a:rPr>
              <a:t>Impact:</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Improved energy distribution efficiency.</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Lower dependence on non-renewable energy.</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Greater grid resilience and adaptability.</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8848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0F9E78-841A-F733-598B-50E72B1E9BD7}"/>
              </a:ext>
            </a:extLst>
          </p:cNvPr>
          <p:cNvSpPr>
            <a:spLocks noGrp="1"/>
          </p:cNvSpPr>
          <p:nvPr>
            <p:ph idx="1"/>
          </p:nvPr>
        </p:nvSpPr>
        <p:spPr>
          <a:xfrm>
            <a:off x="838200" y="566057"/>
            <a:ext cx="10515600" cy="5610906"/>
          </a:xfrm>
        </p:spPr>
        <p:txBody>
          <a:bodyPr>
            <a:normAutofit/>
          </a:bodyPr>
          <a:lstStyle/>
          <a:p>
            <a:pPr algn="just">
              <a:buNone/>
            </a:pPr>
            <a:r>
              <a:rPr lang="en-US" sz="2000" b="1" dirty="0">
                <a:latin typeface="Times New Roman" panose="02020603050405020304" pitchFamily="18" charset="0"/>
                <a:cs typeface="Times New Roman" panose="02020603050405020304" pitchFamily="18" charset="0"/>
              </a:rPr>
              <a:t>5. Environmental Impact</a:t>
            </a:r>
          </a:p>
          <a:p>
            <a:pPr algn="just">
              <a:buNone/>
            </a:pPr>
            <a:r>
              <a:rPr lang="en-US" sz="2000" b="1" dirty="0">
                <a:latin typeface="Times New Roman" panose="02020603050405020304" pitchFamily="18" charset="0"/>
                <a:cs typeface="Times New Roman" panose="02020603050405020304" pitchFamily="18" charset="0"/>
              </a:rPr>
              <a:t>Objective:</a:t>
            </a:r>
            <a:r>
              <a:rPr lang="en-US" sz="2000" dirty="0">
                <a:latin typeface="Times New Roman" panose="02020603050405020304" pitchFamily="18" charset="0"/>
                <a:cs typeface="Times New Roman" panose="02020603050405020304" pitchFamily="18" charset="0"/>
              </a:rPr>
              <a:t> Reduce the carbon footprint through better energy management and usage transparency.</a:t>
            </a:r>
          </a:p>
          <a:p>
            <a:pPr algn="just">
              <a:buNone/>
            </a:pPr>
            <a:r>
              <a:rPr lang="en-US" sz="2000" b="1" dirty="0">
                <a:latin typeface="Times New Roman" panose="02020603050405020304" pitchFamily="18" charset="0"/>
                <a:cs typeface="Times New Roman" panose="02020603050405020304" pitchFamily="18" charset="0"/>
              </a:rPr>
              <a:t>Insights:</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Identifying wasteful consumption habits supports sustainability efforts.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Promotes adoption of solar, wind, or battery storage by showing ROI and usage patterns.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Aggregate data can support city- or region-wide energy conservation policies.</a:t>
            </a:r>
          </a:p>
          <a:p>
            <a:pPr algn="just">
              <a:buNone/>
            </a:pPr>
            <a:r>
              <a:rPr lang="en-US" sz="2000" b="1" dirty="0">
                <a:latin typeface="Times New Roman" panose="02020603050405020304" pitchFamily="18" charset="0"/>
                <a:cs typeface="Times New Roman" panose="02020603050405020304" pitchFamily="18" charset="0"/>
              </a:rPr>
              <a:t>Impact:</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Contribution to climate change mitigation.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Better compliance with green building and energy standards.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Long-term cost and resource savings for both users and providers.</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6569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AC5F7-A333-C4A8-5134-7073D2C9F783}"/>
              </a:ext>
            </a:extLst>
          </p:cNvPr>
          <p:cNvSpPr>
            <a:spLocks noGrp="1"/>
          </p:cNvSpPr>
          <p:nvPr>
            <p:ph type="title"/>
          </p:nvPr>
        </p:nvSpPr>
        <p:spPr>
          <a:xfrm>
            <a:off x="838200" y="46037"/>
            <a:ext cx="10951029" cy="1325563"/>
          </a:xfrm>
        </p:spPr>
        <p:txBody>
          <a:bodyPr/>
          <a:lstStyle/>
          <a:p>
            <a:r>
              <a:rPr lang="en-IN" b="1" dirty="0">
                <a:latin typeface="Times New Roman" panose="02020603050405020304" pitchFamily="18" charset="0"/>
                <a:cs typeface="Times New Roman" panose="02020603050405020304" pitchFamily="18" charset="0"/>
              </a:rPr>
              <a:t>MODEL SELECTION AND EVALUATION</a:t>
            </a:r>
          </a:p>
        </p:txBody>
      </p:sp>
      <p:sp>
        <p:nvSpPr>
          <p:cNvPr id="3" name="Content Placeholder 2">
            <a:extLst>
              <a:ext uri="{FF2B5EF4-FFF2-40B4-BE49-F238E27FC236}">
                <a16:creationId xmlns:a16="http://schemas.microsoft.com/office/drawing/2014/main" id="{7C3D0271-9539-60E6-52ED-C0942BC13906}"/>
              </a:ext>
            </a:extLst>
          </p:cNvPr>
          <p:cNvSpPr>
            <a:spLocks noGrp="1"/>
          </p:cNvSpPr>
          <p:nvPr>
            <p:ph idx="1"/>
          </p:nvPr>
        </p:nvSpPr>
        <p:spPr>
          <a:xfrm>
            <a:off x="838200" y="1371600"/>
            <a:ext cx="10515600" cy="5121275"/>
          </a:xfrm>
        </p:spPr>
        <p:txBody>
          <a:bodyPr>
            <a:no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By employing a variety of supervised regression models to forecast global active power consumption. Each model was evaluated based on performance metrics and generalization ability.</a:t>
            </a:r>
          </a:p>
          <a:p>
            <a:pPr algn="just">
              <a:buNone/>
            </a:pPr>
            <a:r>
              <a:rPr lang="en-US" sz="2000" b="1" dirty="0">
                <a:latin typeface="Times New Roman" panose="02020603050405020304" pitchFamily="18" charset="0"/>
                <a:cs typeface="Times New Roman" panose="02020603050405020304" pitchFamily="18" charset="0"/>
              </a:rPr>
              <a:t> Models Used:</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Linear Regression</a:t>
            </a:r>
            <a:r>
              <a:rPr lang="en-US" sz="2000" dirty="0">
                <a:latin typeface="Times New Roman" panose="02020603050405020304" pitchFamily="18" charset="0"/>
                <a:cs typeface="Times New Roman" panose="02020603050405020304" pitchFamily="18" charset="0"/>
              </a:rPr>
              <a:t> – As a baseline for comparison.</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Random Forest Regressor</a:t>
            </a:r>
            <a:r>
              <a:rPr lang="en-US" sz="2000" dirty="0">
                <a:latin typeface="Times New Roman" panose="02020603050405020304" pitchFamily="18" charset="0"/>
                <a:cs typeface="Times New Roman" panose="02020603050405020304" pitchFamily="18" charset="0"/>
              </a:rPr>
              <a:t> – Ensemble-based model capturing non-linearity.</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Gradient Boosting Regressor</a:t>
            </a:r>
            <a:r>
              <a:rPr lang="en-US" sz="2000" dirty="0">
                <a:latin typeface="Times New Roman" panose="02020603050405020304" pitchFamily="18" charset="0"/>
                <a:cs typeface="Times New Roman" panose="02020603050405020304" pitchFamily="18" charset="0"/>
              </a:rPr>
              <a:t> – Boosted model with better bias-variance handling.</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Neural Networks (MLP Regressor)</a:t>
            </a:r>
            <a:r>
              <a:rPr lang="en-US" sz="2000" dirty="0">
                <a:latin typeface="Times New Roman" panose="02020603050405020304" pitchFamily="18" charset="0"/>
                <a:cs typeface="Times New Roman" panose="02020603050405020304" pitchFamily="18" charset="0"/>
              </a:rPr>
              <a:t> – To learn complex patterns in time-series data.</a:t>
            </a:r>
          </a:p>
          <a:p>
            <a:pPr>
              <a:buNone/>
            </a:pPr>
            <a:r>
              <a:rPr lang="en-IN" sz="2000" b="1" dirty="0">
                <a:latin typeface="Times New Roman" panose="02020603050405020304" pitchFamily="18" charset="0"/>
                <a:cs typeface="Times New Roman" panose="02020603050405020304" pitchFamily="18" charset="0"/>
              </a:rPr>
              <a:t>Model Evaluation Metrics:</a:t>
            </a:r>
          </a:p>
          <a:p>
            <a:pPr>
              <a:buNone/>
            </a:pPr>
            <a:r>
              <a:rPr lang="en-IN" sz="2000" dirty="0">
                <a:latin typeface="Times New Roman" panose="02020603050405020304" pitchFamily="18" charset="0"/>
                <a:cs typeface="Times New Roman" panose="02020603050405020304" pitchFamily="18" charset="0"/>
              </a:rPr>
              <a:t>To assess model performance, we used the following metrics:</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RMSE (Root Mean Square Error):</a:t>
            </a:r>
            <a:r>
              <a:rPr lang="en-IN" sz="2000" dirty="0">
                <a:latin typeface="Times New Roman" panose="02020603050405020304" pitchFamily="18" charset="0"/>
                <a:cs typeface="Times New Roman" panose="02020603050405020304" pitchFamily="18" charset="0"/>
              </a:rPr>
              <a:t> Measures error magnitude.</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MAE (Mean Absolute Error):</a:t>
            </a:r>
            <a:r>
              <a:rPr lang="en-IN" sz="2000" dirty="0">
                <a:latin typeface="Times New Roman" panose="02020603050405020304" pitchFamily="18" charset="0"/>
                <a:cs typeface="Times New Roman" panose="02020603050405020304" pitchFamily="18" charset="0"/>
              </a:rPr>
              <a:t> Measures average prediction error.</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R² Score (Coefficient of Determination):</a:t>
            </a:r>
            <a:r>
              <a:rPr lang="en-IN" sz="2000" dirty="0">
                <a:latin typeface="Times New Roman" panose="02020603050405020304" pitchFamily="18" charset="0"/>
                <a:cs typeface="Times New Roman" panose="02020603050405020304" pitchFamily="18" charset="0"/>
              </a:rPr>
              <a:t> Measures how well predictions approximate actual values.</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587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62AA-6A0F-03C8-5049-DB8694A2D40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RECOMMENDATIONS</a:t>
            </a:r>
          </a:p>
        </p:txBody>
      </p:sp>
      <p:sp>
        <p:nvSpPr>
          <p:cNvPr id="3" name="Content Placeholder 2">
            <a:extLst>
              <a:ext uri="{FF2B5EF4-FFF2-40B4-BE49-F238E27FC236}">
                <a16:creationId xmlns:a16="http://schemas.microsoft.com/office/drawing/2014/main" id="{445902CC-C605-9316-A485-2246CD37DBC1}"/>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Implement Smart Energy Monitoring Systems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Promote Off-Peak Usage</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Encourage Energy-Efficient Appliances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Enable Automation Through Smart Homes</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Use Forecasting for Better Grid Management</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Identify and Address Anomalies Early</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Align With Sustainability Goals</a:t>
            </a:r>
          </a:p>
        </p:txBody>
      </p:sp>
    </p:spTree>
    <p:extLst>
      <p:ext uri="{BB962C8B-B14F-4D97-AF65-F5344CB8AC3E}">
        <p14:creationId xmlns:p14="http://schemas.microsoft.com/office/powerpoint/2010/main" val="3917768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C8525-19C2-CB48-3696-A5A05B521B0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179BE1C-3506-3C0D-D281-DDA22AC480F0}"/>
              </a:ext>
            </a:extLst>
          </p:cNvPr>
          <p:cNvSpPr>
            <a:spLocks noGrp="1"/>
          </p:cNvSpPr>
          <p:nvPr>
            <p:ph idx="1"/>
          </p:nvPr>
        </p:nvSpPr>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project successfully leveraged household energy consumption data to forecast future usage through advanced machine learning models. By analyzing consumption patterns, particularly the daily and weekly trends, we gained valuable insights into user behavior. Among the models tested, the neural network emerged as the best-performing model, delivering high accuracy and robustness in predictions.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combination of predictive modeling and interactive dashboards enables better energy planning, anomaly detection, and real-time decision-making. These tools not only help individual households reduce energy costs and improve efficiency but also support energy providers in demand forecasting and grid optimization.</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Ultimately, this project demonstrates how data-driven solutions can promote sustainable energy practices, reduce environmental impact, and pave the way for smarter, more efficient homes.</a:t>
            </a:r>
          </a:p>
        </p:txBody>
      </p:sp>
    </p:spTree>
    <p:extLst>
      <p:ext uri="{BB962C8B-B14F-4D97-AF65-F5344CB8AC3E}">
        <p14:creationId xmlns:p14="http://schemas.microsoft.com/office/powerpoint/2010/main" val="952292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D77C5-59F4-8E38-E8D6-0B59EFD57021}"/>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TABLE OF CONTENTS</a:t>
            </a:r>
            <a:endParaRPr lang="en-IN" dirty="0"/>
          </a:p>
        </p:txBody>
      </p:sp>
      <p:graphicFrame>
        <p:nvGraphicFramePr>
          <p:cNvPr id="4" name="Content Placeholder 3">
            <a:extLst>
              <a:ext uri="{FF2B5EF4-FFF2-40B4-BE49-F238E27FC236}">
                <a16:creationId xmlns:a16="http://schemas.microsoft.com/office/drawing/2014/main" id="{AB856239-7DEC-301A-153D-C131FD501CFA}"/>
              </a:ext>
            </a:extLst>
          </p:cNvPr>
          <p:cNvGraphicFramePr>
            <a:graphicFrameLocks noGrp="1"/>
          </p:cNvGraphicFramePr>
          <p:nvPr>
            <p:ph idx="1"/>
            <p:extLst>
              <p:ext uri="{D42A27DB-BD31-4B8C-83A1-F6EECF244321}">
                <p14:modId xmlns:p14="http://schemas.microsoft.com/office/powerpoint/2010/main" val="1673798138"/>
              </p:ext>
            </p:extLst>
          </p:nvPr>
        </p:nvGraphicFramePr>
        <p:xfrm>
          <a:off x="838200" y="1825625"/>
          <a:ext cx="10515600" cy="3565372"/>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3469205179"/>
                    </a:ext>
                  </a:extLst>
                </a:gridCol>
                <a:gridCol w="5257800">
                  <a:extLst>
                    <a:ext uri="{9D8B030D-6E8A-4147-A177-3AD203B41FA5}">
                      <a16:colId xmlns:a16="http://schemas.microsoft.com/office/drawing/2014/main" val="4176325896"/>
                    </a:ext>
                  </a:extLst>
                </a:gridCol>
              </a:tblGrid>
              <a:tr h="370840">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SECTION</a:t>
                      </a:r>
                      <a:endParaRPr lang="en-IN" sz="2000" dirty="0">
                        <a:solidFill>
                          <a:schemeClr val="tx1"/>
                        </a:solidFill>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PAGE NUMBER</a:t>
                      </a:r>
                      <a:endParaRPr lang="en-IN" sz="2000" dirty="0">
                        <a:solidFill>
                          <a:schemeClr val="tx1"/>
                        </a:solidFill>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44730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chemeClr val="tx1"/>
                          </a:solidFill>
                          <a:latin typeface="Times New Roman" panose="02020603050405020304" pitchFamily="18" charset="0"/>
                          <a:cs typeface="Times New Roman" panose="02020603050405020304" pitchFamily="18" charset="0"/>
                        </a:rPr>
                        <a:t>Problem Statement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4580935"/>
                  </a:ext>
                </a:extLst>
              </a:tr>
              <a:tr h="370840">
                <a:tc>
                  <a:txBody>
                    <a:bodyPr/>
                    <a:lstStyle/>
                    <a:p>
                      <a:r>
                        <a:rPr lang="en-IN" sz="2000" dirty="0">
                          <a:solidFill>
                            <a:schemeClr val="tx1"/>
                          </a:solidFill>
                          <a:latin typeface="Times New Roman" panose="02020603050405020304" pitchFamily="18" charset="0"/>
                          <a:cs typeface="Times New Roman" panose="02020603050405020304" pitchFamily="18" charset="0"/>
                        </a:rPr>
                        <a:t>Introduction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02275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chemeClr val="tx1"/>
                          </a:solidFill>
                          <a:latin typeface="Times New Roman" panose="02020603050405020304" pitchFamily="18" charset="0"/>
                          <a:cs typeface="Times New Roman" panose="02020603050405020304" pitchFamily="18" charset="0"/>
                        </a:rPr>
                        <a:t>Approach and Workflow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13966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chemeClr val="tx1"/>
                          </a:solidFill>
                          <a:latin typeface="Times New Roman" panose="02020603050405020304" pitchFamily="18" charset="0"/>
                          <a:cs typeface="Times New Roman" panose="02020603050405020304" pitchFamily="18" charset="0"/>
                        </a:rPr>
                        <a:t>About the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61063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chemeClr val="tx1"/>
                          </a:solidFill>
                          <a:latin typeface="Times New Roman" panose="02020603050405020304" pitchFamily="18" charset="0"/>
                          <a:cs typeface="Times New Roman" panose="02020603050405020304" pitchFamily="18" charset="0"/>
                        </a:rPr>
                        <a:t>Business Use Cases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6928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chemeClr val="tx1"/>
                          </a:solidFill>
                          <a:latin typeface="Times New Roman" panose="02020603050405020304" pitchFamily="18" charset="0"/>
                          <a:cs typeface="Times New Roman" panose="02020603050405020304" pitchFamily="18" charset="0"/>
                        </a:rPr>
                        <a:t>Model Selection And Evaluation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56167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chemeClr val="tx1"/>
                          </a:solidFill>
                          <a:latin typeface="Times New Roman" panose="02020603050405020304" pitchFamily="18" charset="0"/>
                          <a:cs typeface="Times New Roman" panose="02020603050405020304" pitchFamily="18" charset="0"/>
                        </a:rPr>
                        <a:t>Business Recommendations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76141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chemeClr val="tx1"/>
                          </a:solidFill>
                          <a:latin typeface="Times New Roman" panose="02020603050405020304" pitchFamily="18" charset="0"/>
                          <a:cs typeface="Times New Roman" panose="02020603050405020304" pitchFamily="18" charset="0"/>
                        </a:rPr>
                        <a:t>Conclusion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6701531"/>
                  </a:ext>
                </a:extLst>
              </a:tr>
            </a:tbl>
          </a:graphicData>
        </a:graphic>
      </p:graphicFrame>
    </p:spTree>
    <p:extLst>
      <p:ext uri="{BB962C8B-B14F-4D97-AF65-F5344CB8AC3E}">
        <p14:creationId xmlns:p14="http://schemas.microsoft.com/office/powerpoint/2010/main" val="4086844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001F6-B9FE-AE74-27D5-90FD2D5F1C0B}"/>
              </a:ext>
            </a:extLst>
          </p:cNvPr>
          <p:cNvSpPr>
            <a:spLocks noGrp="1"/>
          </p:cNvSpPr>
          <p:nvPr>
            <p:ph type="title"/>
          </p:nvPr>
        </p:nvSpPr>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PROBLEM STATEMENT</a:t>
            </a:r>
            <a:endParaRPr lang="en-IN" b="1" dirty="0"/>
          </a:p>
        </p:txBody>
      </p:sp>
      <p:sp>
        <p:nvSpPr>
          <p:cNvPr id="3" name="Content Placeholder 2">
            <a:extLst>
              <a:ext uri="{FF2B5EF4-FFF2-40B4-BE49-F238E27FC236}">
                <a16:creationId xmlns:a16="http://schemas.microsoft.com/office/drawing/2014/main" id="{90E26058-AD7F-8D54-073B-2A891C16F596}"/>
              </a:ext>
            </a:extLst>
          </p:cNvPr>
          <p:cNvSpPr>
            <a:spLocks noGrp="1"/>
          </p:cNvSpPr>
          <p:nvPr>
            <p:ph idx="1"/>
          </p:nvPr>
        </p:nvSpPr>
        <p:spPr>
          <a:xfrm>
            <a:off x="838199" y="1825625"/>
            <a:ext cx="10929257" cy="4351338"/>
          </a:xfrm>
        </p:spPr>
        <p:txBody>
          <a:bodyPr>
            <a:normAutofit/>
          </a:bodyPr>
          <a:lstStyle/>
          <a:p>
            <a:pPr algn="just" rtl="0">
              <a:spcBef>
                <a:spcPts val="1200"/>
              </a:spcBef>
              <a:spcAft>
                <a:spcPts val="1200"/>
              </a:spcAf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In the modern world, energy management is a critical issue for both households and energy providers. Predicting energy consumption accurately enables better planning, cost reduction, and optimization of resources. The goal of this project is to develop a machine learning model that can predict household energy consumption based on historical data. Using this model, consumers can gain insights into their usage patterns, while energy providers can forecast demand more effectively.</a:t>
            </a:r>
          </a:p>
          <a:p>
            <a:pPr algn="just" rtl="0">
              <a:spcBef>
                <a:spcPts val="1200"/>
              </a:spcBef>
              <a:spcAft>
                <a:spcPts val="1200"/>
              </a:spcAf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By the end of this project, learners should provide actionable insights into energy usage trends and deliver a predictive model that can help optimize energy consumption for households or serve as a baseline for further research into energy management systems.</a:t>
            </a:r>
            <a:endParaRPr lang="en-US" sz="2000" b="0" dirty="0">
              <a:effectLst/>
              <a:latin typeface="Times New Roman" panose="02020603050405020304" pitchFamily="18" charset="0"/>
              <a:cs typeface="Times New Roman" panose="02020603050405020304" pitchFamily="18" charset="0"/>
            </a:endParaRPr>
          </a:p>
          <a:p>
            <a:pPr>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2691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291B0-11FF-6BAA-781D-B3CB28B124D5}"/>
              </a:ext>
            </a:extLst>
          </p:cNvPr>
          <p:cNvSpPr>
            <a:spLocks noGrp="1"/>
          </p:cNvSpPr>
          <p:nvPr>
            <p:ph type="title"/>
          </p:nvPr>
        </p:nvSpPr>
        <p:spPr>
          <a:xfrm>
            <a:off x="838201" y="245383"/>
            <a:ext cx="10515600" cy="1325563"/>
          </a:xfrm>
        </p:spPr>
        <p:txBody>
          <a:bodyPr/>
          <a:lstStyle/>
          <a:p>
            <a:r>
              <a:rPr lang="en-IN" sz="4400" b="1" dirty="0">
                <a:solidFill>
                  <a:schemeClr val="tx1"/>
                </a:solidFill>
                <a:latin typeface="Times New Roman" panose="02020603050405020304" pitchFamily="18" charset="0"/>
                <a:cs typeface="Times New Roman" panose="02020603050405020304" pitchFamily="18" charset="0"/>
              </a:rPr>
              <a:t>INTRODUCTION</a:t>
            </a:r>
            <a:endParaRPr lang="en-IN" b="1" dirty="0"/>
          </a:p>
        </p:txBody>
      </p:sp>
      <p:sp>
        <p:nvSpPr>
          <p:cNvPr id="3" name="Content Placeholder 2">
            <a:extLst>
              <a:ext uri="{FF2B5EF4-FFF2-40B4-BE49-F238E27FC236}">
                <a16:creationId xmlns:a16="http://schemas.microsoft.com/office/drawing/2014/main" id="{81EC8E38-EFFD-97E6-C398-97CCF409A92A}"/>
              </a:ext>
            </a:extLst>
          </p:cNvPr>
          <p:cNvSpPr>
            <a:spLocks noGrp="1"/>
          </p:cNvSpPr>
          <p:nvPr>
            <p:ph idx="1"/>
          </p:nvPr>
        </p:nvSpPr>
        <p:spPr>
          <a:xfrm>
            <a:off x="838199" y="1491343"/>
            <a:ext cx="11005457" cy="4685620"/>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today's world of increasing energy demand and rising electricity costs, households are under growing pressure to manage their energy usage more efficiently. </a:t>
            </a:r>
            <a:r>
              <a:rPr lang="en-US" sz="2000" dirty="0" err="1">
                <a:latin typeface="Times New Roman" panose="02020603050405020304" pitchFamily="18" charset="0"/>
                <a:cs typeface="Times New Roman" panose="02020603050405020304" pitchFamily="18" charset="0"/>
              </a:rPr>
              <a:t>PowerPulse</a:t>
            </a:r>
            <a:r>
              <a:rPr lang="en-US" sz="2000" dirty="0">
                <a:latin typeface="Times New Roman" panose="02020603050405020304" pitchFamily="18" charset="0"/>
                <a:cs typeface="Times New Roman" panose="02020603050405020304" pitchFamily="18" charset="0"/>
              </a:rPr>
              <a:t> is a data-driven project that addresses this critical need by analyzing household energy consumption patterns over time and leveraging the power of machine learning to forecast future consumption.</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By studying historical energy usage data, we uncover valuable insights into how and when energy is consumed. This analysis helps not only in identifying inefficient usage patterns but also in recommending strategies for optimization.</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make these insights actionable, we have developed an interactive dashboard that empowers users to monitor, analyze, and make informed decisions about their energy usage in real-time.</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a time where sustainability and cost-efficiency are paramount, this project provides a blueprint for smarter, greener, and more affordable household energy management through predictive analytics and visualization.</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5452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extLst>
              <a:ext uri="{BEBA8EAE-BF5A-486C-A8C5-ECC9F3942E4B}">
                <a14:imgProps xmlns:a14="http://schemas.microsoft.com/office/drawing/2010/main">
                  <a14:imgLayer r:embed="rId3">
                    <a14:imgEffect>
                      <a14:sharpenSoften amount="8000"/>
                    </a14:imgEffect>
                  </a14:imgLayer>
                </a14:imgProps>
              </a:ext>
            </a:extLst>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3A48C-7C6D-14E0-9D10-58B8E561AA5D}"/>
              </a:ext>
            </a:extLst>
          </p:cNvPr>
          <p:cNvSpPr>
            <a:spLocks noGrp="1"/>
          </p:cNvSpPr>
          <p:nvPr>
            <p:ph type="title"/>
          </p:nvPr>
        </p:nvSpPr>
        <p:spPr>
          <a:xfrm>
            <a:off x="838200" y="0"/>
            <a:ext cx="10515600" cy="1325563"/>
          </a:xfrm>
        </p:spPr>
        <p:txBody>
          <a:bodyPr/>
          <a:lstStyle/>
          <a:p>
            <a:r>
              <a:rPr lang="en-IN" sz="4400" b="1" dirty="0">
                <a:solidFill>
                  <a:schemeClr val="tx1"/>
                </a:solidFill>
                <a:latin typeface="Times New Roman" panose="02020603050405020304" pitchFamily="18" charset="0"/>
                <a:cs typeface="Times New Roman" panose="02020603050405020304" pitchFamily="18" charset="0"/>
              </a:rPr>
              <a:t>APPROACH AND WORKFLOW</a:t>
            </a:r>
            <a:endParaRPr lang="en-IN"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C6D7ECD0-0AE0-3579-3930-DBD90B8DAB7E}"/>
              </a:ext>
            </a:extLst>
          </p:cNvPr>
          <p:cNvSpPr>
            <a:spLocks noGrp="1" noChangeArrowheads="1"/>
          </p:cNvSpPr>
          <p:nvPr>
            <p:ph idx="1"/>
          </p:nvPr>
        </p:nvSpPr>
        <p:spPr bwMode="auto">
          <a:xfrm>
            <a:off x="838200" y="1208069"/>
            <a:ext cx="11223171"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Understanding &amp; Exploration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Load &amp; inspect dataset</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EDA: patterns, correlations, outliers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Handle missing values &amp; Date-time parsing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Feature creation (e.g., daily averages)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normalization/scaling</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Feature Engineering</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Select relevant predictors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Selection &amp; Training</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 ML models: LR, RF, GB, NN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Split data (train/test) - Hyperparameter tuning</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Evaluation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Evaluate with MAE, RMSE, R²</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Compare and select best model</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Insights Delivery</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Generate predictions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764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9543-2220-6833-E509-433CA8AD438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ABOUT THE DATASET</a:t>
            </a:r>
          </a:p>
        </p:txBody>
      </p:sp>
      <p:sp>
        <p:nvSpPr>
          <p:cNvPr id="3" name="Content Placeholder 2">
            <a:extLst>
              <a:ext uri="{FF2B5EF4-FFF2-40B4-BE49-F238E27FC236}">
                <a16:creationId xmlns:a16="http://schemas.microsoft.com/office/drawing/2014/main" id="{03193D61-0F4A-296A-3B1B-11CDBD92BEAE}"/>
              </a:ext>
            </a:extLst>
          </p:cNvPr>
          <p:cNvSpPr>
            <a:spLocks noGrp="1"/>
          </p:cNvSpPr>
          <p:nvPr>
            <p:ph idx="1"/>
          </p:nvPr>
        </p:nvSpPr>
        <p:spPr>
          <a:xfrm>
            <a:off x="838200" y="1355075"/>
            <a:ext cx="10515600" cy="4821888"/>
          </a:xfrm>
        </p:spPr>
        <p:txBody>
          <a:bodyPr>
            <a:normAutofit/>
          </a:bodyPr>
          <a:lstStyle/>
          <a:p>
            <a:r>
              <a:rPr lang="en-US" sz="2000" dirty="0">
                <a:latin typeface="Times New Roman" panose="02020603050405020304" pitchFamily="18" charset="0"/>
                <a:cs typeface="Times New Roman" panose="02020603050405020304" pitchFamily="18" charset="0"/>
              </a:rPr>
              <a:t>Source: UCI Household Electric Power Consumption</a:t>
            </a:r>
          </a:p>
          <a:p>
            <a:r>
              <a:rPr lang="en-US" sz="2000" dirty="0">
                <a:latin typeface="Times New Roman" panose="02020603050405020304" pitchFamily="18" charset="0"/>
                <a:cs typeface="Times New Roman" panose="02020603050405020304" pitchFamily="18" charset="0"/>
              </a:rPr>
              <a:t>Duration: Dec 2006 – Nov 2010</a:t>
            </a:r>
          </a:p>
          <a:p>
            <a:r>
              <a:rPr lang="en-US" sz="2000" dirty="0">
                <a:latin typeface="Times New Roman" panose="02020603050405020304" pitchFamily="18" charset="0"/>
                <a:cs typeface="Times New Roman" panose="02020603050405020304" pitchFamily="18" charset="0"/>
              </a:rPr>
              <a:t>Rows: 2 million</a:t>
            </a:r>
          </a:p>
          <a:p>
            <a:pPr marL="0" indent="0">
              <a:buNone/>
            </a:pPr>
            <a:r>
              <a:rPr lang="en-US" sz="2000" b="1" dirty="0">
                <a:latin typeface="Times New Roman" panose="02020603050405020304" pitchFamily="18" charset="0"/>
                <a:cs typeface="Times New Roman" panose="02020603050405020304" pitchFamily="18" charset="0"/>
              </a:rPr>
              <a:t>Key Features:</a:t>
            </a:r>
          </a:p>
          <a:p>
            <a:r>
              <a:rPr lang="en-US" sz="2000" dirty="0">
                <a:latin typeface="Times New Roman" panose="02020603050405020304" pitchFamily="18" charset="0"/>
                <a:cs typeface="Times New Roman" panose="02020603050405020304" pitchFamily="18" charset="0"/>
              </a:rPr>
              <a:t>Global active power</a:t>
            </a:r>
          </a:p>
          <a:p>
            <a:r>
              <a:rPr lang="en-US" sz="2000" dirty="0">
                <a:latin typeface="Times New Roman" panose="02020603050405020304" pitchFamily="18" charset="0"/>
                <a:cs typeface="Times New Roman" panose="02020603050405020304" pitchFamily="18" charset="0"/>
              </a:rPr>
              <a:t>Voltage, Intensity</a:t>
            </a:r>
          </a:p>
          <a:p>
            <a:r>
              <a:rPr lang="en-US" sz="2000" dirty="0">
                <a:latin typeface="Times New Roman" panose="02020603050405020304" pitchFamily="18" charset="0"/>
                <a:cs typeface="Times New Roman" panose="02020603050405020304" pitchFamily="18" charset="0"/>
              </a:rPr>
              <a:t>Sub metering 1, 2, 3</a:t>
            </a:r>
          </a:p>
          <a:p>
            <a:r>
              <a:rPr lang="en-US" sz="2000" dirty="0">
                <a:latin typeface="Times New Roman" panose="02020603050405020304" pitchFamily="18" charset="0"/>
                <a:cs typeface="Times New Roman" panose="02020603050405020304" pitchFamily="18" charset="0"/>
              </a:rPr>
              <a:t>Datetime</a:t>
            </a:r>
          </a:p>
          <a:p>
            <a:pPr>
              <a:buNone/>
            </a:pPr>
            <a:r>
              <a:rPr lang="en-US" sz="2000" b="1" dirty="0">
                <a:latin typeface="Times New Roman" panose="02020603050405020304" pitchFamily="18" charset="0"/>
                <a:cs typeface="Times New Roman" panose="02020603050405020304" pitchFamily="18" charset="0"/>
              </a:rPr>
              <a:t>Description:</a:t>
            </a:r>
          </a:p>
          <a:p>
            <a:r>
              <a:rPr lang="en-US" sz="2000" dirty="0">
                <a:latin typeface="Times New Roman" panose="02020603050405020304" pitchFamily="18" charset="0"/>
                <a:cs typeface="Times New Roman" panose="02020603050405020304" pitchFamily="18" charset="0"/>
              </a:rPr>
              <a:t>This dataset contains measurements of electric power consumption in one household located in France. The data was recorded every minute using a smart meter and includes multiple aspects of energy usage.</a:t>
            </a:r>
          </a:p>
          <a:p>
            <a:pPr marL="0" indent="0">
              <a:buNone/>
            </a:pP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015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B276-021E-A571-FDB0-8D698B569674}"/>
              </a:ext>
            </a:extLst>
          </p:cNvPr>
          <p:cNvSpPr>
            <a:spLocks noGrp="1"/>
          </p:cNvSpPr>
          <p:nvPr>
            <p:ph type="title"/>
          </p:nvPr>
        </p:nvSpPr>
        <p:spPr/>
        <p:txBody>
          <a:bodyPr/>
          <a:lstStyle/>
          <a:p>
            <a:r>
              <a:rPr lang="en-IN" sz="4400" b="1" i="0" dirty="0">
                <a:solidFill>
                  <a:srgbClr val="000000"/>
                </a:solidFill>
                <a:effectLst/>
                <a:latin typeface="Times New Roman" panose="02020603050405020304" pitchFamily="18" charset="0"/>
                <a:cs typeface="Times New Roman" panose="02020603050405020304" pitchFamily="18" charset="0"/>
              </a:rPr>
              <a:t>BUSINESS USE CASES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03DA39-82C4-02AE-4E60-9CAA383979FF}"/>
              </a:ext>
            </a:extLst>
          </p:cNvPr>
          <p:cNvSpPr>
            <a:spLocks noGrp="1"/>
          </p:cNvSpPr>
          <p:nvPr>
            <p:ph idx="1"/>
          </p:nvPr>
        </p:nvSpPr>
        <p:spPr>
          <a:xfrm>
            <a:off x="838200" y="1524000"/>
            <a:ext cx="10515600" cy="4652963"/>
          </a:xfrm>
        </p:spPr>
        <p:txBody>
          <a:bodyPr>
            <a:noAutofit/>
          </a:bodyPr>
          <a:lstStyle/>
          <a:p>
            <a:pPr algn="just">
              <a:buNone/>
            </a:pPr>
            <a:r>
              <a:rPr lang="en-US" sz="2000" b="1" dirty="0">
                <a:latin typeface="Times New Roman" panose="02020603050405020304" pitchFamily="18" charset="0"/>
                <a:cs typeface="Times New Roman" panose="02020603050405020304" pitchFamily="18" charset="0"/>
              </a:rPr>
              <a:t>1. Energy Management for Households</a:t>
            </a:r>
          </a:p>
          <a:p>
            <a:pPr algn="just">
              <a:buNone/>
            </a:pPr>
            <a:r>
              <a:rPr lang="en-US" sz="2000" b="1" dirty="0">
                <a:latin typeface="Times New Roman" panose="02020603050405020304" pitchFamily="18" charset="0"/>
                <a:cs typeface="Times New Roman" panose="02020603050405020304" pitchFamily="18" charset="0"/>
              </a:rPr>
              <a:t>Objective:</a:t>
            </a:r>
            <a:r>
              <a:rPr lang="en-US" sz="2000" dirty="0">
                <a:latin typeface="Times New Roman" panose="02020603050405020304" pitchFamily="18" charset="0"/>
                <a:cs typeface="Times New Roman" panose="02020603050405020304" pitchFamily="18" charset="0"/>
              </a:rPr>
              <a:t> Help households understand and optimize their energy usage.</a:t>
            </a:r>
          </a:p>
          <a:p>
            <a:pPr algn="just">
              <a:buNone/>
            </a:pPr>
            <a:r>
              <a:rPr lang="en-US" sz="2000" b="1" dirty="0">
                <a:latin typeface="Times New Roman" panose="02020603050405020304" pitchFamily="18" charset="0"/>
                <a:cs typeface="Times New Roman" panose="02020603050405020304" pitchFamily="18" charset="0"/>
              </a:rPr>
              <a:t>Insights:</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Real-time consumption tracking encourages users to develop energy-conscious habits.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Identifies energy-intensive appliances (e.g., HVAC, water heaters) and helps prioritize upgrades or behavioral changes.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Daily and seasonal trends reveal when and where the most energy is used.</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Cost-saving potential increases when users adjust consumption during off-peak hours.</a:t>
            </a:r>
          </a:p>
          <a:p>
            <a:pPr algn="just">
              <a:buNone/>
            </a:pPr>
            <a:r>
              <a:rPr lang="en-US" sz="2000" b="1" dirty="0">
                <a:latin typeface="Times New Roman" panose="02020603050405020304" pitchFamily="18" charset="0"/>
                <a:cs typeface="Times New Roman" panose="02020603050405020304" pitchFamily="18" charset="0"/>
              </a:rPr>
              <a:t>Impact:</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Reduced electricity bills.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Improved user awareness of energy patterns.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Prolonged appliance lifespan due to more mindful usage.</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836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7E6CFD-A25C-F537-E3ED-FB655B46E867}"/>
              </a:ext>
            </a:extLst>
          </p:cNvPr>
          <p:cNvSpPr>
            <a:spLocks noGrp="1"/>
          </p:cNvSpPr>
          <p:nvPr>
            <p:ph idx="1"/>
          </p:nvPr>
        </p:nvSpPr>
        <p:spPr>
          <a:xfrm>
            <a:off x="838200" y="751113"/>
            <a:ext cx="10515600" cy="5425849"/>
          </a:xfrm>
        </p:spPr>
        <p:txBody>
          <a:bodyPr>
            <a:normAutofit/>
          </a:bodyPr>
          <a:lstStyle/>
          <a:p>
            <a:pPr algn="just">
              <a:buNone/>
            </a:pPr>
            <a:r>
              <a:rPr lang="en-US" sz="2000" b="1" dirty="0">
                <a:latin typeface="Times New Roman" panose="02020603050405020304" pitchFamily="18" charset="0"/>
                <a:cs typeface="Times New Roman" panose="02020603050405020304" pitchFamily="18" charset="0"/>
              </a:rPr>
              <a:t>2. Demand Forecasting for Energy Providers</a:t>
            </a:r>
          </a:p>
          <a:p>
            <a:pPr algn="just">
              <a:buNone/>
            </a:pPr>
            <a:r>
              <a:rPr lang="en-US" sz="2000" b="1" dirty="0">
                <a:latin typeface="Times New Roman" panose="02020603050405020304" pitchFamily="18" charset="0"/>
                <a:cs typeface="Times New Roman" panose="02020603050405020304" pitchFamily="18" charset="0"/>
              </a:rPr>
              <a:t>Objective:</a:t>
            </a:r>
            <a:r>
              <a:rPr lang="en-US" sz="2000" dirty="0">
                <a:latin typeface="Times New Roman" panose="02020603050405020304" pitchFamily="18" charset="0"/>
                <a:cs typeface="Times New Roman" panose="02020603050405020304" pitchFamily="18" charset="0"/>
              </a:rPr>
              <a:t> Accurately predict electricity demand for optimal generation and distribution.</a:t>
            </a:r>
          </a:p>
          <a:p>
            <a:pPr algn="just">
              <a:buNone/>
            </a:pPr>
            <a:r>
              <a:rPr lang="en-US" sz="2000" b="1" dirty="0">
                <a:latin typeface="Times New Roman" panose="02020603050405020304" pitchFamily="18" charset="0"/>
                <a:cs typeface="Times New Roman" panose="02020603050405020304" pitchFamily="18" charset="0"/>
              </a:rPr>
              <a:t>Insights:</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Forecasting allows for </a:t>
            </a:r>
            <a:r>
              <a:rPr lang="en-US" sz="2000" b="1" dirty="0">
                <a:latin typeface="Times New Roman" panose="02020603050405020304" pitchFamily="18" charset="0"/>
                <a:cs typeface="Times New Roman" panose="02020603050405020304" pitchFamily="18" charset="0"/>
              </a:rPr>
              <a:t>efficient load balancing</a:t>
            </a:r>
            <a:r>
              <a:rPr lang="en-US" sz="2000" dirty="0">
                <a:latin typeface="Times New Roman" panose="02020603050405020304" pitchFamily="18" charset="0"/>
                <a:cs typeface="Times New Roman" panose="02020603050405020304" pitchFamily="18" charset="0"/>
              </a:rPr>
              <a:t>, reducing the risk of blackouts or overloads.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Peak load predictions help providers decide when to deploy backup generators or buy power from other sources.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Can guide </a:t>
            </a:r>
            <a:r>
              <a:rPr lang="en-US" sz="2000" b="1" dirty="0">
                <a:latin typeface="Times New Roman" panose="02020603050405020304" pitchFamily="18" charset="0"/>
                <a:cs typeface="Times New Roman" panose="02020603050405020304" pitchFamily="18" charset="0"/>
              </a:rPr>
              <a:t>dynamic pricing strategies</a:t>
            </a:r>
            <a:r>
              <a:rPr lang="en-US" sz="2000" dirty="0">
                <a:latin typeface="Times New Roman" panose="02020603050405020304" pitchFamily="18" charset="0"/>
                <a:cs typeface="Times New Roman" panose="02020603050405020304" pitchFamily="18" charset="0"/>
              </a:rPr>
              <a:t> — charging more during high demand to flatten consumption curves.</a:t>
            </a:r>
          </a:p>
          <a:p>
            <a:pPr algn="just">
              <a:buNone/>
            </a:pPr>
            <a:r>
              <a:rPr lang="en-US" sz="2000" b="1" dirty="0">
                <a:latin typeface="Times New Roman" panose="02020603050405020304" pitchFamily="18" charset="0"/>
                <a:cs typeface="Times New Roman" panose="02020603050405020304" pitchFamily="18" charset="0"/>
              </a:rPr>
              <a:t>Impact:</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Better grid stability.</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Reduced operational costs for utility companies.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Higher customer satisfaction with uninterrupted service.</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0507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0B9060-567E-4179-9BF8-DFDFC36F5EBD}"/>
              </a:ext>
            </a:extLst>
          </p:cNvPr>
          <p:cNvSpPr>
            <a:spLocks noGrp="1"/>
          </p:cNvSpPr>
          <p:nvPr>
            <p:ph idx="1"/>
          </p:nvPr>
        </p:nvSpPr>
        <p:spPr>
          <a:xfrm>
            <a:off x="838200" y="642257"/>
            <a:ext cx="10515600" cy="5534706"/>
          </a:xfrm>
        </p:spPr>
        <p:txBody>
          <a:bodyPr>
            <a:normAutofit/>
          </a:bodyPr>
          <a:lstStyle/>
          <a:p>
            <a:pPr algn="just">
              <a:buNone/>
            </a:pPr>
            <a:r>
              <a:rPr lang="en-US" sz="2000" b="1" dirty="0">
                <a:latin typeface="Times New Roman" panose="02020603050405020304" pitchFamily="18" charset="0"/>
                <a:cs typeface="Times New Roman" panose="02020603050405020304" pitchFamily="18" charset="0"/>
              </a:rPr>
              <a:t>3. Anomaly Detection</a:t>
            </a:r>
          </a:p>
          <a:p>
            <a:pPr algn="just">
              <a:buNone/>
            </a:pPr>
            <a:r>
              <a:rPr lang="en-US" sz="2000" b="1" dirty="0">
                <a:latin typeface="Times New Roman" panose="02020603050405020304" pitchFamily="18" charset="0"/>
                <a:cs typeface="Times New Roman" panose="02020603050405020304" pitchFamily="18" charset="0"/>
              </a:rPr>
              <a:t>Objective:</a:t>
            </a:r>
            <a:r>
              <a:rPr lang="en-US" sz="2000" dirty="0">
                <a:latin typeface="Times New Roman" panose="02020603050405020304" pitchFamily="18" charset="0"/>
                <a:cs typeface="Times New Roman" panose="02020603050405020304" pitchFamily="18" charset="0"/>
              </a:rPr>
              <a:t> Spot unexpected changes in energy consumption patterns that might signal problems.</a:t>
            </a:r>
          </a:p>
          <a:p>
            <a:pPr algn="just">
              <a:buNone/>
            </a:pPr>
            <a:r>
              <a:rPr lang="en-US" sz="2000" b="1" dirty="0">
                <a:latin typeface="Times New Roman" panose="02020603050405020304" pitchFamily="18" charset="0"/>
                <a:cs typeface="Times New Roman" panose="02020603050405020304" pitchFamily="18" charset="0"/>
              </a:rPr>
              <a:t>Insights:</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Sudden spikes in usage can indicate faulty appliances, power leakage, or tampering.</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Identifies under-usage or zero usage patterns in typically active households — which may indicate outages or occupancy issues.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Enables </a:t>
            </a:r>
            <a:r>
              <a:rPr lang="en-US" sz="2000" b="1" dirty="0">
                <a:latin typeface="Times New Roman" panose="02020603050405020304" pitchFamily="18" charset="0"/>
                <a:cs typeface="Times New Roman" panose="02020603050405020304" pitchFamily="18" charset="0"/>
              </a:rPr>
              <a:t>automated alerts</a:t>
            </a:r>
            <a:r>
              <a:rPr lang="en-US" sz="2000" dirty="0">
                <a:latin typeface="Times New Roman" panose="02020603050405020304" pitchFamily="18" charset="0"/>
                <a:cs typeface="Times New Roman" panose="02020603050405020304" pitchFamily="18" charset="0"/>
              </a:rPr>
              <a:t> for early intervention (e.g., a heater left on unintentionally).</a:t>
            </a:r>
          </a:p>
          <a:p>
            <a:pPr algn="just">
              <a:buNone/>
            </a:pPr>
            <a:r>
              <a:rPr lang="en-US" sz="2000" b="1" dirty="0">
                <a:latin typeface="Times New Roman" panose="02020603050405020304" pitchFamily="18" charset="0"/>
                <a:cs typeface="Times New Roman" panose="02020603050405020304" pitchFamily="18" charset="0"/>
              </a:rPr>
              <a:t>Impact:</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Prevents equipment damage and fire hazards.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Reduces energy waste and unauthorized usage.</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Supports system integrity and safety.</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2798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1276</Words>
  <Application>Microsoft Office PowerPoint</Application>
  <PresentationFormat>Widescreen</PresentationFormat>
  <Paragraphs>136</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Project Title: Powerpulse – Hosuehold Energy Usage Forecast Domain: Energy and Utilities Submitted by: Varshini S Batch Number: MTD47 [DS-S-WE-T-B30] Organization Name: GUVI  COURSE NAME: DATA SCIENCE  </vt:lpstr>
      <vt:lpstr>TABLE OF CONTENTS</vt:lpstr>
      <vt:lpstr>PROBLEM STATEMENT</vt:lpstr>
      <vt:lpstr>INTRODUCTION</vt:lpstr>
      <vt:lpstr>APPROACH AND WORKFLOW</vt:lpstr>
      <vt:lpstr>ABOUT THE DATASET</vt:lpstr>
      <vt:lpstr>BUSINESS USE CASES</vt:lpstr>
      <vt:lpstr>PowerPoint Presentation</vt:lpstr>
      <vt:lpstr>PowerPoint Presentation</vt:lpstr>
      <vt:lpstr>PowerPoint Presentation</vt:lpstr>
      <vt:lpstr>PowerPoint Presentation</vt:lpstr>
      <vt:lpstr>MODEL SELECTION AND EVALUATION</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Varshini S</dc:creator>
  <cp:lastModifiedBy>Varshini S</cp:lastModifiedBy>
  <cp:revision>1</cp:revision>
  <dcterms:created xsi:type="dcterms:W3CDTF">2025-05-22T18:43:12Z</dcterms:created>
  <dcterms:modified xsi:type="dcterms:W3CDTF">2025-05-24T17:16:35Z</dcterms:modified>
</cp:coreProperties>
</file>