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0419-17A1-464E-A36E-607ADBF1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0F1FD-A2F1-4191-B25D-1490F715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8DC8-7540-4C19-89BC-332B3E14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18A0-84BC-4E85-8C4E-7F78B71C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92620-DBB1-44BA-AD72-D9003F32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1BF3-0D4C-4454-9406-9C863E26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670B-A309-4ECD-BB3C-8BC48258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FAD1-C3A0-4C9C-82BF-6024D8B3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FF2A-FDAC-4437-BE33-92525170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4F6E-477A-4CC5-A0EC-F1F4AB35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12F89-8BC8-4884-B49A-D84D68B7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4FDA2-0A8B-432C-8EED-448FCD65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CE4E-ED45-411A-91AC-EAE8D2DF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18A4-0CD8-48EA-8206-6BAB8D96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ABFB-62C2-41C7-9D86-CB6B3519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534-6432-4276-A3BD-BAC41BCA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6690-F621-4B77-B1D1-17E8E9F4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7D05-77D4-4032-B561-5AA9FA56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66B8-8871-461C-8E4F-D99C55DA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DA9F-19B2-41C7-BABC-9DED6266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78FA-941F-4A86-95E5-5EA7DE10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338D-6B82-4932-BC38-5869EF80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758B-9245-422F-BD08-3A8CE54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F670-3371-42C1-94A7-CA274A3B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9FB-2771-44DD-9208-4593FAB2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BDCE-621E-4164-A2CB-664D72E2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1DDA-39DD-45C6-BAE7-8D0D421D4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918B-8E6C-4FC1-81F3-9034CF9FB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99C8-5AD5-4BE0-9031-BB9274A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4A568-ED45-4ECB-9E50-D4217954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3B08-09ED-48E6-AEE3-8A96E4A6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64EE-9B22-48EA-A009-B0248566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7EDBD-B0CE-475F-8A95-5D86A061D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B306-FFE7-444F-9E62-11A4E76B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30E88-6DCA-4541-8D10-111A5AB25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9F157-2C80-42EC-98B5-2D4C2169E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27096-391C-43B8-9C96-462D9CCB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5C03D-BCA1-4860-9E65-2397FFE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2209E-DACD-4169-9AA5-E0140A64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7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5E57-5660-4EAD-B152-A857322F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6F84F-6137-4B98-BFEB-68E48718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B6B3F-A20F-4D4A-869B-EB898E2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E894D-736B-4189-BDE5-33FC5EF0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34B6A-A2CC-43D2-834F-5E99C6D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FD5BB-131E-460E-828C-5EC33D4B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0254-BD8B-4769-9F8A-95887B46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1FAD-07DB-44DD-9DBE-8D0EE6BB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2A6E-E25E-4384-AE42-65E6CF2C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255AA-2229-4509-9482-BABA02F9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28F11-792D-4924-8436-C0E08743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EDBFF-9F97-4B43-964E-9BBB88CE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DB6EC-5926-4756-BB92-CB92460A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3189-D041-40EF-8880-E6FC0B44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E419-7E84-4ABD-9393-24679D832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B6211-65F0-4915-8277-25023B19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EC1B0-5B4A-4C53-A0D0-E31B13A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49005-485A-489C-A04D-2FC159D6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55101-6FEE-4A0C-82FB-6E9B9DDA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16257-E540-4F32-B2C6-E4F7AA5C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FE7BD-A574-47C3-955F-FBF88764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526A-3EC9-45C2-AA0C-5DC8A0B72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5F05B-398C-4418-8DD4-DADE5902C3F6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A6AC-B119-44A8-8D0E-7A640AFB7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BF88-A47A-451D-AA9F-70DCB1AF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8FA3-1A8F-4A1E-8AD6-E29D3B38B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AEEE-A696-46F4-BE03-13D13345E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ROI details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BEF06-12AF-4EF2-9086-449A128CB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54B5-468C-46DE-8C66-5A735FB6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FastTrack 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7D04-42AA-484C-920E-EF14CA00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1" y="1343818"/>
            <a:ext cx="12005235" cy="5355806"/>
          </a:xfrm>
        </p:spPr>
        <p:txBody>
          <a:bodyPr>
            <a:normAutofit/>
          </a:bodyPr>
          <a:lstStyle/>
          <a:p>
            <a:r>
              <a:rPr lang="en-US" sz="1800" dirty="0"/>
              <a:t>Fasttrack provided ~900 events. </a:t>
            </a:r>
          </a:p>
          <a:p>
            <a:r>
              <a:rPr lang="en-US" sz="1800" dirty="0"/>
              <a:t>Workloads included - 'Tenant </a:t>
            </a:r>
            <a:r>
              <a:rPr lang="en-US" sz="1800" dirty="0" err="1"/>
              <a:t>Level','ODB','SPO','Exchange</a:t>
            </a:r>
            <a:r>
              <a:rPr lang="en-US" sz="1800" dirty="0"/>
              <a:t>: Outlook Mobile’, 'Intune','Exchange','Yammer','OPP','</a:t>
            </a:r>
            <a:r>
              <a:rPr lang="en-US" sz="1800" dirty="0" err="1"/>
              <a:t>SfB</a:t>
            </a:r>
            <a:r>
              <a:rPr lang="en-US" sz="1800" dirty="0"/>
              <a:t>’, '</a:t>
            </a:r>
            <a:r>
              <a:rPr lang="en-US" sz="1800" dirty="0" err="1"/>
              <a:t>SfB</a:t>
            </a:r>
            <a:r>
              <a:rPr lang="en-US" sz="1800" dirty="0"/>
              <a:t> Cloud PSTN </a:t>
            </a:r>
            <a:r>
              <a:rPr lang="en-US" sz="1800" dirty="0" err="1"/>
              <a:t>Conferencing','Teams','AADP','Office</a:t>
            </a:r>
            <a:r>
              <a:rPr lang="en-US" sz="1800" dirty="0"/>
              <a:t> 365','SfB Cloud PBX','</a:t>
            </a:r>
            <a:r>
              <a:rPr lang="en-US" sz="1800" dirty="0" err="1"/>
              <a:t>SfB</a:t>
            </a:r>
            <a:r>
              <a:rPr lang="en-US" sz="1800" dirty="0"/>
              <a:t> PSTN Calling'</a:t>
            </a:r>
          </a:p>
          <a:p>
            <a:r>
              <a:rPr lang="en-US" sz="1800" dirty="0"/>
              <a:t>ROI model effect will be diluted with a large volume of events – Initial analysis to shortlist the events most important in predicting MAU for use in the final attribution.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Approach – </a:t>
            </a:r>
          </a:p>
          <a:p>
            <a:pPr lvl="1"/>
            <a:r>
              <a:rPr lang="en-US" sz="1600" dirty="0"/>
              <a:t>Data -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Collect all FT events in FY19 from June 18 to March 19 (giving a gap of 3 months)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Predict O365 MAU growth as of end of FY19.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Model features - # of times an event occurred, FY18 MAU.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Events which occurred &gt; 34 unique customers (median)</a:t>
            </a:r>
          </a:p>
          <a:p>
            <a:pPr lvl="1"/>
            <a:r>
              <a:rPr lang="en-US" sz="1600" dirty="0"/>
              <a:t>Model –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One model to predict customers which grow &gt;20% - Accuracy – 0.72, AUC – 0.60.</a:t>
            </a:r>
          </a:p>
        </p:txBody>
      </p:sp>
    </p:spTree>
    <p:extLst>
      <p:ext uri="{BB962C8B-B14F-4D97-AF65-F5344CB8AC3E}">
        <p14:creationId xmlns:p14="http://schemas.microsoft.com/office/powerpoint/2010/main" val="6224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8745-A48E-41EE-87FE-DD1A940C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9" y="0"/>
            <a:ext cx="10515600" cy="1325563"/>
          </a:xfrm>
        </p:spPr>
        <p:txBody>
          <a:bodyPr/>
          <a:lstStyle/>
          <a:p>
            <a:r>
              <a:rPr lang="en-US" dirty="0"/>
              <a:t>Partner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48F9-F487-4DEC-BC68-542F115C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9" y="1201896"/>
            <a:ext cx="10515600" cy="4351338"/>
          </a:xfrm>
        </p:spPr>
        <p:txBody>
          <a:bodyPr/>
          <a:lstStyle/>
          <a:p>
            <a:r>
              <a:rPr lang="en-US" dirty="0"/>
              <a:t>Partner covers SPO, Teams, </a:t>
            </a:r>
            <a:r>
              <a:rPr lang="en-US" dirty="0" err="1"/>
              <a:t>ProPlus</a:t>
            </a:r>
            <a:r>
              <a:rPr lang="en-US" dirty="0"/>
              <a:t>, Yammer, Skype &amp; PBI. </a:t>
            </a:r>
          </a:p>
          <a:p>
            <a:r>
              <a:rPr lang="en-US" dirty="0"/>
              <a:t>Removing Yammer, skype &amp; PBI since not a part of the MAU output. </a:t>
            </a:r>
          </a:p>
        </p:txBody>
      </p:sp>
    </p:spTree>
    <p:extLst>
      <p:ext uri="{BB962C8B-B14F-4D97-AF65-F5344CB8AC3E}">
        <p14:creationId xmlns:p14="http://schemas.microsoft.com/office/powerpoint/2010/main" val="213304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13266</TotalTime>
  <Words>196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ROI details </vt:lpstr>
      <vt:lpstr>FastTrack initial Analysis</vt:lpstr>
      <vt:lpstr>Partner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ROI details </dc:title>
  <dc:creator>Varshini Ramaseshan</dc:creator>
  <cp:lastModifiedBy>Varshini Ramaseshan</cp:lastModifiedBy>
  <cp:revision>33</cp:revision>
  <dcterms:created xsi:type="dcterms:W3CDTF">2020-01-07T18:23:48Z</dcterms:created>
  <dcterms:modified xsi:type="dcterms:W3CDTF">2020-01-16T23:30:31Z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varamase@microsoft.com</vt:lpwstr>
  </property>
  <property fmtid="{D5CDD505-2E9C-101B-9397-08002B2CF9AE}" pid="5" name="MSIP_Label_f42aa342-8706-4288-bd11-ebb85995028c_SetDate">
    <vt:lpwstr>2020-01-07T18:23:58.8385177Z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e424c802-ebbd-4834-bea1-4e17ce10bce6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