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endParaRPr dirty="0"/>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16328"/>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15801" y="271131"/>
            <a:ext cx="45719" cy="145248"/>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Lora</vt:lpstr>
      <vt:lpstr>Comic Sans MS</vt:lpstr>
      <vt:lpstr>Open Sans</vt:lpstr>
      <vt:lpstr>Arial</vt:lpstr>
      <vt:lpstr>Open Sans Light</vt:lpstr>
      <vt:lpstr>Calibri</vt:lpstr>
      <vt:lpstr>Open Sans ExtraBold</vt:lpstr>
      <vt:lpstr>Noto Sans Symbols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Varshini M.S</dc:creator>
  <cp:lastModifiedBy>Varshini M.S</cp:lastModifiedBy>
  <cp:revision>1</cp:revision>
  <dcterms:modified xsi:type="dcterms:W3CDTF">2023-05-27T09:50:48Z</dcterms:modified>
</cp:coreProperties>
</file>